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embedTrueTypeFonts="1" saveSubsetFonts="1" autoCompressPictures="0">
  <p:sldMasterIdLst>
    <p:sldMasterId id="2147483658" r:id="rId1"/>
  </p:sldMasterIdLst>
  <p:notesMasterIdLst>
    <p:notesMasterId r:id="rId27"/>
  </p:notesMasterIdLst>
  <p:sldIdLst>
    <p:sldId id="256" r:id="rId2"/>
    <p:sldId id="259" r:id="rId3"/>
    <p:sldId id="258" r:id="rId4"/>
    <p:sldId id="313" r:id="rId5"/>
    <p:sldId id="260" r:id="rId6"/>
    <p:sldId id="261" r:id="rId7"/>
    <p:sldId id="295" r:id="rId8"/>
    <p:sldId id="312" r:id="rId9"/>
    <p:sldId id="270" r:id="rId10"/>
    <p:sldId id="297" r:id="rId11"/>
    <p:sldId id="298" r:id="rId12"/>
    <p:sldId id="299" r:id="rId13"/>
    <p:sldId id="300" r:id="rId14"/>
    <p:sldId id="302" r:id="rId15"/>
    <p:sldId id="303" r:id="rId16"/>
    <p:sldId id="304" r:id="rId17"/>
    <p:sldId id="305" r:id="rId18"/>
    <p:sldId id="307" r:id="rId19"/>
    <p:sldId id="310" r:id="rId20"/>
    <p:sldId id="308" r:id="rId21"/>
    <p:sldId id="309" r:id="rId22"/>
    <p:sldId id="311" r:id="rId23"/>
    <p:sldId id="306" r:id="rId24"/>
    <p:sldId id="262" r:id="rId25"/>
    <p:sldId id="278" r:id="rId26"/>
  </p:sldIdLst>
  <p:sldSz cx="9144000" cy="5143500" type="screen16x9"/>
  <p:notesSz cx="6858000" cy="9144000"/>
  <p:embeddedFontLst>
    <p:embeddedFont>
      <p:font typeface="Calibri" panose="020F0502020204030204" pitchFamily="34" charset="0"/>
      <p:regular r:id="rId28"/>
      <p:bold r:id="rId29"/>
      <p:italic r:id="rId30"/>
      <p:boldItalic r:id="rId31"/>
    </p:embeddedFont>
    <p:embeddedFont>
      <p:font typeface="Fira Sans" panose="020B0503050000020004" pitchFamily="34" charset="0"/>
      <p:regular r:id="rId32"/>
      <p:bold r:id="rId33"/>
      <p:italic r:id="rId34"/>
      <p:boldItalic r:id="rId35"/>
    </p:embeddedFont>
    <p:embeddedFont>
      <p:font typeface="Fira Sans Light" panose="020F0302020204030204" pitchFamily="34" charset="0"/>
      <p:regular r:id="rId36"/>
      <p:bold r:id="rId37"/>
      <p:italic r:id="rId38"/>
      <p:boldItalic r:id="rId39"/>
    </p:embeddedFont>
    <p:embeddedFont>
      <p:font typeface="Fira Sans Medium" panose="020F0502020204030204" pitchFamily="34" charset="0"/>
      <p:regular r:id="rId40"/>
      <p:bold r:id="rId41"/>
      <p:italic r:id="rId42"/>
      <p:boldItalic r:id="rId43"/>
    </p:embeddedFont>
    <p:embeddedFont>
      <p:font typeface="Fira Sans SemiBold" panose="020F0502020204030204" pitchFamily="34" charset="0"/>
      <p:regular r:id="rId44"/>
      <p:bold r:id="rId45"/>
      <p:italic r:id="rId46"/>
      <p:boldItalic r:id="rId47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698F867B-B9BD-9445-95E5-58F6320482B5}" v="90" dt="2021-11-10T16:30:25.381"/>
  </p1510:revLst>
</p1510:revInfo>
</file>

<file path=ppt/tableStyles.xml><?xml version="1.0" encoding="utf-8"?>
<a:tblStyleLst xmlns:a="http://schemas.openxmlformats.org/drawingml/2006/main" def="{9800860D-6354-4378-A09D-8DFCC888E2C9}">
  <a:tblStyle styleId="{9800860D-6354-4378-A09D-8DFCC888E2C9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9F3F8801-1707-46FC-A2A7-8ED0A2465BAC}" styleName="Table_1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1348"/>
    <p:restoredTop sz="68980"/>
  </p:normalViewPr>
  <p:slideViewPr>
    <p:cSldViewPr snapToGrid="0" snapToObjects="1">
      <p:cViewPr varScale="1">
        <p:scale>
          <a:sx n="115" d="100"/>
          <a:sy n="115" d="100"/>
        </p:scale>
        <p:origin x="1096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font" Target="fonts/font12.fntdata"/><Relationship Id="rId21" Type="http://schemas.openxmlformats.org/officeDocument/2006/relationships/slide" Target="slides/slide20.xml"/><Relationship Id="rId34" Type="http://schemas.openxmlformats.org/officeDocument/2006/relationships/font" Target="fonts/font7.fntdata"/><Relationship Id="rId42" Type="http://schemas.openxmlformats.org/officeDocument/2006/relationships/font" Target="fonts/font15.fntdata"/><Relationship Id="rId47" Type="http://schemas.openxmlformats.org/officeDocument/2006/relationships/font" Target="fonts/font20.fntdata"/><Relationship Id="rId50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font" Target="fonts/font2.fntdata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5.fntdata"/><Relationship Id="rId37" Type="http://schemas.openxmlformats.org/officeDocument/2006/relationships/font" Target="fonts/font10.fntdata"/><Relationship Id="rId40" Type="http://schemas.openxmlformats.org/officeDocument/2006/relationships/font" Target="fonts/font13.fntdata"/><Relationship Id="rId45" Type="http://schemas.openxmlformats.org/officeDocument/2006/relationships/font" Target="fonts/font18.fntdata"/><Relationship Id="rId53" Type="http://schemas.microsoft.com/office/2015/10/relationships/revisionInfo" Target="revisionInfo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4.fntdata"/><Relationship Id="rId44" Type="http://schemas.openxmlformats.org/officeDocument/2006/relationships/font" Target="fonts/font17.fntdata"/><Relationship Id="rId52" Type="http://schemas.microsoft.com/office/2016/11/relationships/changesInfo" Target="changesInfos/changesInfo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font" Target="fonts/font3.fntdata"/><Relationship Id="rId35" Type="http://schemas.openxmlformats.org/officeDocument/2006/relationships/font" Target="fonts/font8.fntdata"/><Relationship Id="rId43" Type="http://schemas.openxmlformats.org/officeDocument/2006/relationships/font" Target="fonts/font16.fntdata"/><Relationship Id="rId48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tableStyles" Target="tableStyle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font" Target="fonts/font6.fntdata"/><Relationship Id="rId38" Type="http://schemas.openxmlformats.org/officeDocument/2006/relationships/font" Target="fonts/font11.fntdata"/><Relationship Id="rId46" Type="http://schemas.openxmlformats.org/officeDocument/2006/relationships/font" Target="fonts/font19.fntdata"/><Relationship Id="rId20" Type="http://schemas.openxmlformats.org/officeDocument/2006/relationships/slide" Target="slides/slide19.xml"/><Relationship Id="rId41" Type="http://schemas.openxmlformats.org/officeDocument/2006/relationships/font" Target="fonts/font14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font" Target="fonts/font1.fntdata"/><Relationship Id="rId36" Type="http://schemas.openxmlformats.org/officeDocument/2006/relationships/font" Target="fonts/font9.fntdata"/><Relationship Id="rId49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artina McGhee" userId="b574abe1-93ff-410a-b5a2-c19633f8dfe3" providerId="ADAL" clId="{698F867B-B9BD-9445-95E5-58F6320482B5}"/>
    <pc:docChg chg="undo custSel addSld delSld modSld sldOrd">
      <pc:chgData name="Martina McGhee" userId="b574abe1-93ff-410a-b5a2-c19633f8dfe3" providerId="ADAL" clId="{698F867B-B9BD-9445-95E5-58F6320482B5}" dt="2021-11-10T16:30:28.097" v="961" actId="14100"/>
      <pc:docMkLst>
        <pc:docMk/>
      </pc:docMkLst>
      <pc:sldChg chg="modSp mod">
        <pc:chgData name="Martina McGhee" userId="b574abe1-93ff-410a-b5a2-c19633f8dfe3" providerId="ADAL" clId="{698F867B-B9BD-9445-95E5-58F6320482B5}" dt="2021-11-02T16:21:49.735" v="0" actId="1076"/>
        <pc:sldMkLst>
          <pc:docMk/>
          <pc:sldMk cId="0" sldId="256"/>
        </pc:sldMkLst>
        <pc:spChg chg="mod">
          <ac:chgData name="Martina McGhee" userId="b574abe1-93ff-410a-b5a2-c19633f8dfe3" providerId="ADAL" clId="{698F867B-B9BD-9445-95E5-58F6320482B5}" dt="2021-11-02T16:21:49.735" v="0" actId="1076"/>
          <ac:spMkLst>
            <pc:docMk/>
            <pc:sldMk cId="0" sldId="256"/>
            <ac:spMk id="2" creationId="{4E3D56D4-747F-4455-B483-6CF80E10564F}"/>
          </ac:spMkLst>
        </pc:spChg>
      </pc:sldChg>
      <pc:sldChg chg="modSp mod">
        <pc:chgData name="Martina McGhee" userId="b574abe1-93ff-410a-b5a2-c19633f8dfe3" providerId="ADAL" clId="{698F867B-B9BD-9445-95E5-58F6320482B5}" dt="2021-11-09T20:58:43.760" v="725" actId="20577"/>
        <pc:sldMkLst>
          <pc:docMk/>
          <pc:sldMk cId="0" sldId="258"/>
        </pc:sldMkLst>
        <pc:spChg chg="mod">
          <ac:chgData name="Martina McGhee" userId="b574abe1-93ff-410a-b5a2-c19633f8dfe3" providerId="ADAL" clId="{698F867B-B9BD-9445-95E5-58F6320482B5}" dt="2021-11-09T20:58:43.760" v="725" actId="20577"/>
          <ac:spMkLst>
            <pc:docMk/>
            <pc:sldMk cId="0" sldId="258"/>
            <ac:spMk id="102" creationId="{00000000-0000-0000-0000-000000000000}"/>
          </ac:spMkLst>
        </pc:spChg>
        <pc:picChg chg="mod">
          <ac:chgData name="Martina McGhee" userId="b574abe1-93ff-410a-b5a2-c19633f8dfe3" providerId="ADAL" clId="{698F867B-B9BD-9445-95E5-58F6320482B5}" dt="2021-11-09T20:58:07.892" v="637" actId="1076"/>
          <ac:picMkLst>
            <pc:docMk/>
            <pc:sldMk cId="0" sldId="258"/>
            <ac:picMk id="98" creationId="{00000000-0000-0000-0000-000000000000}"/>
          </ac:picMkLst>
        </pc:picChg>
      </pc:sldChg>
      <pc:sldChg chg="modSp mod ord">
        <pc:chgData name="Martina McGhee" userId="b574abe1-93ff-410a-b5a2-c19633f8dfe3" providerId="ADAL" clId="{698F867B-B9BD-9445-95E5-58F6320482B5}" dt="2021-11-09T20:59:13.530" v="726" actId="20578"/>
        <pc:sldMkLst>
          <pc:docMk/>
          <pc:sldMk cId="0" sldId="259"/>
        </pc:sldMkLst>
        <pc:spChg chg="mod">
          <ac:chgData name="Martina McGhee" userId="b574abe1-93ff-410a-b5a2-c19633f8dfe3" providerId="ADAL" clId="{698F867B-B9BD-9445-95E5-58F6320482B5}" dt="2021-11-09T18:40:53.477" v="31" actId="20577"/>
          <ac:spMkLst>
            <pc:docMk/>
            <pc:sldMk cId="0" sldId="259"/>
            <ac:spMk id="109" creationId="{00000000-0000-0000-0000-000000000000}"/>
          </ac:spMkLst>
        </pc:spChg>
        <pc:spChg chg="mod">
          <ac:chgData name="Martina McGhee" userId="b574abe1-93ff-410a-b5a2-c19633f8dfe3" providerId="ADAL" clId="{698F867B-B9BD-9445-95E5-58F6320482B5}" dt="2021-11-09T18:40:31.491" v="1" actId="20577"/>
          <ac:spMkLst>
            <pc:docMk/>
            <pc:sldMk cId="0" sldId="259"/>
            <ac:spMk id="110" creationId="{00000000-0000-0000-0000-000000000000}"/>
          </ac:spMkLst>
        </pc:spChg>
      </pc:sldChg>
      <pc:sldChg chg="addSp delSp modSp mod ord">
        <pc:chgData name="Martina McGhee" userId="b574abe1-93ff-410a-b5a2-c19633f8dfe3" providerId="ADAL" clId="{698F867B-B9BD-9445-95E5-58F6320482B5}" dt="2021-11-09T20:51:43.129" v="566" actId="1076"/>
        <pc:sldMkLst>
          <pc:docMk/>
          <pc:sldMk cId="0" sldId="262"/>
        </pc:sldMkLst>
        <pc:spChg chg="mod">
          <ac:chgData name="Martina McGhee" userId="b574abe1-93ff-410a-b5a2-c19633f8dfe3" providerId="ADAL" clId="{698F867B-B9BD-9445-95E5-58F6320482B5}" dt="2021-11-09T20:51:35.943" v="563" actId="208"/>
          <ac:spMkLst>
            <pc:docMk/>
            <pc:sldMk cId="0" sldId="262"/>
            <ac:spMk id="19" creationId="{04E4C31A-3EE3-794E-9612-C6EC34E0D5EC}"/>
          </ac:spMkLst>
        </pc:spChg>
        <pc:spChg chg="mod">
          <ac:chgData name="Martina McGhee" userId="b574abe1-93ff-410a-b5a2-c19633f8dfe3" providerId="ADAL" clId="{698F867B-B9BD-9445-95E5-58F6320482B5}" dt="2021-11-09T20:51:35.943" v="563" actId="208"/>
          <ac:spMkLst>
            <pc:docMk/>
            <pc:sldMk cId="0" sldId="262"/>
            <ac:spMk id="20" creationId="{3E2A2C8D-F70F-7D4C-90F4-3C2A521D6736}"/>
          </ac:spMkLst>
        </pc:spChg>
        <pc:spChg chg="mod">
          <ac:chgData name="Martina McGhee" userId="b574abe1-93ff-410a-b5a2-c19633f8dfe3" providerId="ADAL" clId="{698F867B-B9BD-9445-95E5-58F6320482B5}" dt="2021-11-09T20:51:33.311" v="562" actId="208"/>
          <ac:spMkLst>
            <pc:docMk/>
            <pc:sldMk cId="0" sldId="262"/>
            <ac:spMk id="22" creationId="{55BE73F5-6309-8947-B02C-5EEC3BDFE9EA}"/>
          </ac:spMkLst>
        </pc:spChg>
        <pc:spChg chg="mod">
          <ac:chgData name="Martina McGhee" userId="b574abe1-93ff-410a-b5a2-c19633f8dfe3" providerId="ADAL" clId="{698F867B-B9BD-9445-95E5-58F6320482B5}" dt="2021-11-09T20:51:33.311" v="562" actId="208"/>
          <ac:spMkLst>
            <pc:docMk/>
            <pc:sldMk cId="0" sldId="262"/>
            <ac:spMk id="23" creationId="{78A9B9D0-C5F6-084C-924E-9975A6860176}"/>
          </ac:spMkLst>
        </pc:spChg>
        <pc:spChg chg="mod">
          <ac:chgData name="Martina McGhee" userId="b574abe1-93ff-410a-b5a2-c19633f8dfe3" providerId="ADAL" clId="{698F867B-B9BD-9445-95E5-58F6320482B5}" dt="2021-11-09T20:51:33.311" v="562" actId="208"/>
          <ac:spMkLst>
            <pc:docMk/>
            <pc:sldMk cId="0" sldId="262"/>
            <ac:spMk id="24" creationId="{30F4FB55-ACE3-5641-98DD-ACA11DCD9B6F}"/>
          </ac:spMkLst>
        </pc:spChg>
        <pc:spChg chg="mod">
          <ac:chgData name="Martina McGhee" userId="b574abe1-93ff-410a-b5a2-c19633f8dfe3" providerId="ADAL" clId="{698F867B-B9BD-9445-95E5-58F6320482B5}" dt="2021-11-09T20:46:08.146" v="332" actId="20577"/>
          <ac:spMkLst>
            <pc:docMk/>
            <pc:sldMk cId="0" sldId="262"/>
            <ac:spMk id="128" creationId="{00000000-0000-0000-0000-000000000000}"/>
          </ac:spMkLst>
        </pc:spChg>
        <pc:spChg chg="mod">
          <ac:chgData name="Martina McGhee" userId="b574abe1-93ff-410a-b5a2-c19633f8dfe3" providerId="ADAL" clId="{698F867B-B9BD-9445-95E5-58F6320482B5}" dt="2021-11-09T20:50:12.632" v="534" actId="20577"/>
          <ac:spMkLst>
            <pc:docMk/>
            <pc:sldMk cId="0" sldId="262"/>
            <ac:spMk id="129" creationId="{00000000-0000-0000-0000-000000000000}"/>
          </ac:spMkLst>
        </pc:spChg>
        <pc:grpChg chg="add mod">
          <ac:chgData name="Martina McGhee" userId="b574abe1-93ff-410a-b5a2-c19633f8dfe3" providerId="ADAL" clId="{698F867B-B9BD-9445-95E5-58F6320482B5}" dt="2021-11-09T20:51:09.567" v="541" actId="1076"/>
          <ac:grpSpMkLst>
            <pc:docMk/>
            <pc:sldMk cId="0" sldId="262"/>
            <ac:grpSpMk id="18" creationId="{2C5B23EE-E533-5048-B4AF-688B32D85B43}"/>
          </ac:grpSpMkLst>
        </pc:grpChg>
        <pc:grpChg chg="add mod">
          <ac:chgData name="Martina McGhee" userId="b574abe1-93ff-410a-b5a2-c19633f8dfe3" providerId="ADAL" clId="{698F867B-B9BD-9445-95E5-58F6320482B5}" dt="2021-11-09T20:51:43.129" v="566" actId="1076"/>
          <ac:grpSpMkLst>
            <pc:docMk/>
            <pc:sldMk cId="0" sldId="262"/>
            <ac:grpSpMk id="21" creationId="{00F59B91-4FED-B546-9BCE-7720AA0759D3}"/>
          </ac:grpSpMkLst>
        </pc:grpChg>
        <pc:grpChg chg="del">
          <ac:chgData name="Martina McGhee" userId="b574abe1-93ff-410a-b5a2-c19633f8dfe3" providerId="ADAL" clId="{698F867B-B9BD-9445-95E5-58F6320482B5}" dt="2021-11-09T20:51:06.584" v="540" actId="478"/>
          <ac:grpSpMkLst>
            <pc:docMk/>
            <pc:sldMk cId="0" sldId="262"/>
            <ac:grpSpMk id="131" creationId="{00000000-0000-0000-0000-000000000000}"/>
          </ac:grpSpMkLst>
        </pc:grpChg>
        <pc:grpChg chg="del">
          <ac:chgData name="Martina McGhee" userId="b574abe1-93ff-410a-b5a2-c19633f8dfe3" providerId="ADAL" clId="{698F867B-B9BD-9445-95E5-58F6320482B5}" dt="2021-11-09T20:51:03.272" v="539" actId="478"/>
          <ac:grpSpMkLst>
            <pc:docMk/>
            <pc:sldMk cId="0" sldId="262"/>
            <ac:grpSpMk id="134" creationId="{00000000-0000-0000-0000-000000000000}"/>
          </ac:grpSpMkLst>
        </pc:grpChg>
      </pc:sldChg>
      <pc:sldChg chg="del">
        <pc:chgData name="Martina McGhee" userId="b574abe1-93ff-410a-b5a2-c19633f8dfe3" providerId="ADAL" clId="{698F867B-B9BD-9445-95E5-58F6320482B5}" dt="2021-11-10T16:29:12.709" v="954" actId="2696"/>
        <pc:sldMkLst>
          <pc:docMk/>
          <pc:sldMk cId="0" sldId="263"/>
        </pc:sldMkLst>
      </pc:sldChg>
      <pc:sldChg chg="del">
        <pc:chgData name="Martina McGhee" userId="b574abe1-93ff-410a-b5a2-c19633f8dfe3" providerId="ADAL" clId="{698F867B-B9BD-9445-95E5-58F6320482B5}" dt="2021-11-10T16:29:13.688" v="955" actId="2696"/>
        <pc:sldMkLst>
          <pc:docMk/>
          <pc:sldMk cId="0" sldId="264"/>
        </pc:sldMkLst>
      </pc:sldChg>
      <pc:sldChg chg="modSp mod">
        <pc:chgData name="Martina McGhee" userId="b574abe1-93ff-410a-b5a2-c19633f8dfe3" providerId="ADAL" clId="{698F867B-B9BD-9445-95E5-58F6320482B5}" dt="2021-11-09T20:41:54.014" v="317" actId="6549"/>
        <pc:sldMkLst>
          <pc:docMk/>
          <pc:sldMk cId="0" sldId="270"/>
        </pc:sldMkLst>
        <pc:spChg chg="mod">
          <ac:chgData name="Martina McGhee" userId="b574abe1-93ff-410a-b5a2-c19633f8dfe3" providerId="ADAL" clId="{698F867B-B9BD-9445-95E5-58F6320482B5}" dt="2021-11-09T20:41:54.014" v="317" actId="6549"/>
          <ac:spMkLst>
            <pc:docMk/>
            <pc:sldMk cId="0" sldId="270"/>
            <ac:spMk id="222" creationId="{00000000-0000-0000-0000-000000000000}"/>
          </ac:spMkLst>
        </pc:spChg>
      </pc:sldChg>
      <pc:sldChg chg="addSp delSp modSp mod">
        <pc:chgData name="Martina McGhee" userId="b574abe1-93ff-410a-b5a2-c19633f8dfe3" providerId="ADAL" clId="{698F867B-B9BD-9445-95E5-58F6320482B5}" dt="2021-11-09T20:57:50.754" v="635" actId="1076"/>
        <pc:sldMkLst>
          <pc:docMk/>
          <pc:sldMk cId="0" sldId="278"/>
        </pc:sldMkLst>
        <pc:spChg chg="add del mod">
          <ac:chgData name="Martina McGhee" userId="b574abe1-93ff-410a-b5a2-c19633f8dfe3" providerId="ADAL" clId="{698F867B-B9BD-9445-95E5-58F6320482B5}" dt="2021-11-09T20:56:08.371" v="625" actId="767"/>
          <ac:spMkLst>
            <pc:docMk/>
            <pc:sldMk cId="0" sldId="278"/>
            <ac:spMk id="2" creationId="{BF897AB3-40AC-884A-8CA1-DE0D176478E6}"/>
          </ac:spMkLst>
        </pc:spChg>
        <pc:spChg chg="add del mod">
          <ac:chgData name="Martina McGhee" userId="b574abe1-93ff-410a-b5a2-c19633f8dfe3" providerId="ADAL" clId="{698F867B-B9BD-9445-95E5-58F6320482B5}" dt="2021-11-09T20:56:07.789" v="624" actId="767"/>
          <ac:spMkLst>
            <pc:docMk/>
            <pc:sldMk cId="0" sldId="278"/>
            <ac:spMk id="3" creationId="{AD8D41A4-292D-6B4C-8F3A-67DE3A1E7601}"/>
          </ac:spMkLst>
        </pc:spChg>
        <pc:picChg chg="mod">
          <ac:chgData name="Martina McGhee" userId="b574abe1-93ff-410a-b5a2-c19633f8dfe3" providerId="ADAL" clId="{698F867B-B9BD-9445-95E5-58F6320482B5}" dt="2021-11-09T20:57:50.754" v="635" actId="1076"/>
          <ac:picMkLst>
            <pc:docMk/>
            <pc:sldMk cId="0" sldId="278"/>
            <ac:picMk id="343" creationId="{00000000-0000-0000-0000-000000000000}"/>
          </ac:picMkLst>
        </pc:picChg>
      </pc:sldChg>
      <pc:sldChg chg="addSp delSp modSp mod modAnim modNotesTx">
        <pc:chgData name="Martina McGhee" userId="b574abe1-93ff-410a-b5a2-c19633f8dfe3" providerId="ADAL" clId="{698F867B-B9BD-9445-95E5-58F6320482B5}" dt="2021-11-10T15:10:18.992" v="953"/>
        <pc:sldMkLst>
          <pc:docMk/>
          <pc:sldMk cId="964082441" sldId="295"/>
        </pc:sldMkLst>
        <pc:spChg chg="mod">
          <ac:chgData name="Martina McGhee" userId="b574abe1-93ff-410a-b5a2-c19633f8dfe3" providerId="ADAL" clId="{698F867B-B9BD-9445-95E5-58F6320482B5}" dt="2021-11-09T20:23:43.674" v="242" actId="122"/>
          <ac:spMkLst>
            <pc:docMk/>
            <pc:sldMk cId="964082441" sldId="295"/>
            <ac:spMk id="157" creationId="{00000000-0000-0000-0000-000000000000}"/>
          </ac:spMkLst>
        </pc:spChg>
        <pc:spChg chg="mod">
          <ac:chgData name="Martina McGhee" userId="b574abe1-93ff-410a-b5a2-c19633f8dfe3" providerId="ADAL" clId="{698F867B-B9BD-9445-95E5-58F6320482B5}" dt="2021-11-09T20:14:11.591" v="149" actId="6549"/>
          <ac:spMkLst>
            <pc:docMk/>
            <pc:sldMk cId="964082441" sldId="295"/>
            <ac:spMk id="159" creationId="{00000000-0000-0000-0000-000000000000}"/>
          </ac:spMkLst>
        </pc:spChg>
        <pc:picChg chg="add mod">
          <ac:chgData name="Martina McGhee" userId="b574abe1-93ff-410a-b5a2-c19633f8dfe3" providerId="ADAL" clId="{698F867B-B9BD-9445-95E5-58F6320482B5}" dt="2021-11-10T15:10:15.186" v="952" actId="14100"/>
          <ac:picMkLst>
            <pc:docMk/>
            <pc:sldMk cId="964082441" sldId="295"/>
            <ac:picMk id="3" creationId="{50FA9C81-28C3-CF4B-936C-DF31B19354D1}"/>
          </ac:picMkLst>
        </pc:picChg>
        <pc:picChg chg="add del mod">
          <ac:chgData name="Martina McGhee" userId="b574abe1-93ff-410a-b5a2-c19633f8dfe3" providerId="ADAL" clId="{698F867B-B9BD-9445-95E5-58F6320482B5}" dt="2021-11-09T20:16:23.798" v="156" actId="478"/>
          <ac:picMkLst>
            <pc:docMk/>
            <pc:sldMk cId="964082441" sldId="295"/>
            <ac:picMk id="3" creationId="{9A8BE9D0-829E-D34C-9A4C-027105443F12}"/>
          </ac:picMkLst>
        </pc:picChg>
      </pc:sldChg>
      <pc:sldChg chg="addSp modSp mod modAnim">
        <pc:chgData name="Martina McGhee" userId="b574abe1-93ff-410a-b5a2-c19633f8dfe3" providerId="ADAL" clId="{698F867B-B9BD-9445-95E5-58F6320482B5}" dt="2021-11-09T21:15:22.801" v="945" actId="113"/>
        <pc:sldMkLst>
          <pc:docMk/>
          <pc:sldMk cId="3794629602" sldId="297"/>
        </pc:sldMkLst>
        <pc:spChg chg="add mod">
          <ac:chgData name="Martina McGhee" userId="b574abe1-93ff-410a-b5a2-c19633f8dfe3" providerId="ADAL" clId="{698F867B-B9BD-9445-95E5-58F6320482B5}" dt="2021-11-09T20:02:25.775" v="140" actId="1076"/>
          <ac:spMkLst>
            <pc:docMk/>
            <pc:sldMk cId="3794629602" sldId="297"/>
            <ac:spMk id="2" creationId="{05AF915A-21E6-A049-AB23-9F0761CB7AC5}"/>
          </ac:spMkLst>
        </pc:spChg>
        <pc:spChg chg="mod">
          <ac:chgData name="Martina McGhee" userId="b574abe1-93ff-410a-b5a2-c19633f8dfe3" providerId="ADAL" clId="{698F867B-B9BD-9445-95E5-58F6320482B5}" dt="2021-11-09T19:58:31.374" v="34"/>
          <ac:spMkLst>
            <pc:docMk/>
            <pc:sldMk cId="3794629602" sldId="297"/>
            <ac:spMk id="6" creationId="{B04EBB08-924F-424D-9A82-57B3AC6F287F}"/>
          </ac:spMkLst>
        </pc:spChg>
        <pc:spChg chg="mod">
          <ac:chgData name="Martina McGhee" userId="b574abe1-93ff-410a-b5a2-c19633f8dfe3" providerId="ADAL" clId="{698F867B-B9BD-9445-95E5-58F6320482B5}" dt="2021-11-09T19:58:31.374" v="34"/>
          <ac:spMkLst>
            <pc:docMk/>
            <pc:sldMk cId="3794629602" sldId="297"/>
            <ac:spMk id="7" creationId="{61F9DD8C-6314-5245-9700-591C4AA865A8}"/>
          </ac:spMkLst>
        </pc:spChg>
        <pc:spChg chg="mod">
          <ac:chgData name="Martina McGhee" userId="b574abe1-93ff-410a-b5a2-c19633f8dfe3" providerId="ADAL" clId="{698F867B-B9BD-9445-95E5-58F6320482B5}" dt="2021-11-09T19:58:31.374" v="34"/>
          <ac:spMkLst>
            <pc:docMk/>
            <pc:sldMk cId="3794629602" sldId="297"/>
            <ac:spMk id="8" creationId="{7732A17E-1E2F-9940-8830-AA65ED1992C6}"/>
          </ac:spMkLst>
        </pc:spChg>
        <pc:spChg chg="mod">
          <ac:chgData name="Martina McGhee" userId="b574abe1-93ff-410a-b5a2-c19633f8dfe3" providerId="ADAL" clId="{698F867B-B9BD-9445-95E5-58F6320482B5}" dt="2021-11-09T19:58:31.374" v="34"/>
          <ac:spMkLst>
            <pc:docMk/>
            <pc:sldMk cId="3794629602" sldId="297"/>
            <ac:spMk id="9" creationId="{E9C4E369-EFDF-2740-B0B8-5556BA55869B}"/>
          </ac:spMkLst>
        </pc:spChg>
        <pc:spChg chg="add mod">
          <ac:chgData name="Martina McGhee" userId="b574abe1-93ff-410a-b5a2-c19633f8dfe3" providerId="ADAL" clId="{698F867B-B9BD-9445-95E5-58F6320482B5}" dt="2021-11-09T20:02:25.775" v="140" actId="1076"/>
          <ac:spMkLst>
            <pc:docMk/>
            <pc:sldMk cId="3794629602" sldId="297"/>
            <ac:spMk id="11" creationId="{569F28AB-7066-2643-A286-E93AA3AEE8BA}"/>
          </ac:spMkLst>
        </pc:spChg>
        <pc:spChg chg="add mod">
          <ac:chgData name="Martina McGhee" userId="b574abe1-93ff-410a-b5a2-c19633f8dfe3" providerId="ADAL" clId="{698F867B-B9BD-9445-95E5-58F6320482B5}" dt="2021-11-09T20:02:44.763" v="143" actId="1076"/>
          <ac:spMkLst>
            <pc:docMk/>
            <pc:sldMk cId="3794629602" sldId="297"/>
            <ac:spMk id="12" creationId="{9BF40FFA-CAC3-CA4F-9CDA-CFF3E2586277}"/>
          </ac:spMkLst>
        </pc:spChg>
        <pc:spChg chg="add mod">
          <ac:chgData name="Martina McGhee" userId="b574abe1-93ff-410a-b5a2-c19633f8dfe3" providerId="ADAL" clId="{698F867B-B9BD-9445-95E5-58F6320482B5}" dt="2021-11-09T20:02:57.935" v="147" actId="1076"/>
          <ac:spMkLst>
            <pc:docMk/>
            <pc:sldMk cId="3794629602" sldId="297"/>
            <ac:spMk id="13" creationId="{BF781CF7-7465-0040-B189-9C75C1358BF5}"/>
          </ac:spMkLst>
        </pc:spChg>
        <pc:spChg chg="mod">
          <ac:chgData name="Martina McGhee" userId="b574abe1-93ff-410a-b5a2-c19633f8dfe3" providerId="ADAL" clId="{698F867B-B9BD-9445-95E5-58F6320482B5}" dt="2021-11-09T21:15:22.801" v="945" actId="113"/>
          <ac:spMkLst>
            <pc:docMk/>
            <pc:sldMk cId="3794629602" sldId="297"/>
            <ac:spMk id="121" creationId="{00000000-0000-0000-0000-000000000000}"/>
          </ac:spMkLst>
        </pc:spChg>
        <pc:spChg chg="mod">
          <ac:chgData name="Martina McGhee" userId="b574abe1-93ff-410a-b5a2-c19633f8dfe3" providerId="ADAL" clId="{698F867B-B9BD-9445-95E5-58F6320482B5}" dt="2021-11-09T20:01:50.679" v="139" actId="1076"/>
          <ac:spMkLst>
            <pc:docMk/>
            <pc:sldMk cId="3794629602" sldId="297"/>
            <ac:spMk id="122" creationId="{00000000-0000-0000-0000-000000000000}"/>
          </ac:spMkLst>
        </pc:spChg>
        <pc:grpChg chg="add mod">
          <ac:chgData name="Martina McGhee" userId="b574abe1-93ff-410a-b5a2-c19633f8dfe3" providerId="ADAL" clId="{698F867B-B9BD-9445-95E5-58F6320482B5}" dt="2021-11-09T20:02:51.192" v="146" actId="1076"/>
          <ac:grpSpMkLst>
            <pc:docMk/>
            <pc:sldMk cId="3794629602" sldId="297"/>
            <ac:grpSpMk id="5" creationId="{D9BD3024-AAC0-E646-A870-571F181BC93C}"/>
          </ac:grpSpMkLst>
        </pc:grpChg>
      </pc:sldChg>
      <pc:sldChg chg="modSp mod">
        <pc:chgData name="Martina McGhee" userId="b574abe1-93ff-410a-b5a2-c19633f8dfe3" providerId="ADAL" clId="{698F867B-B9BD-9445-95E5-58F6320482B5}" dt="2021-11-09T20:42:11.227" v="318" actId="1076"/>
        <pc:sldMkLst>
          <pc:docMk/>
          <pc:sldMk cId="1273619503" sldId="298"/>
        </pc:sldMkLst>
        <pc:spChg chg="mod">
          <ac:chgData name="Martina McGhee" userId="b574abe1-93ff-410a-b5a2-c19633f8dfe3" providerId="ADAL" clId="{698F867B-B9BD-9445-95E5-58F6320482B5}" dt="2021-11-09T20:42:11.227" v="318" actId="1076"/>
          <ac:spMkLst>
            <pc:docMk/>
            <pc:sldMk cId="1273619503" sldId="298"/>
            <ac:spMk id="5" creationId="{2216E1A0-700A-481A-8667-8B1FBBF69E63}"/>
          </ac:spMkLst>
        </pc:spChg>
      </pc:sldChg>
      <pc:sldChg chg="modSp add mod ord">
        <pc:chgData name="Martina McGhee" userId="b574abe1-93ff-410a-b5a2-c19633f8dfe3" providerId="ADAL" clId="{698F867B-B9BD-9445-95E5-58F6320482B5}" dt="2021-11-09T20:41:50.306" v="316" actId="20578"/>
        <pc:sldMkLst>
          <pc:docMk/>
          <pc:sldMk cId="671080127" sldId="312"/>
        </pc:sldMkLst>
        <pc:spChg chg="mod">
          <ac:chgData name="Martina McGhee" userId="b574abe1-93ff-410a-b5a2-c19633f8dfe3" providerId="ADAL" clId="{698F867B-B9BD-9445-95E5-58F6320482B5}" dt="2021-11-09T20:41:45.018" v="315" actId="6549"/>
          <ac:spMkLst>
            <pc:docMk/>
            <pc:sldMk cId="671080127" sldId="312"/>
            <ac:spMk id="222" creationId="{00000000-0000-0000-0000-000000000000}"/>
          </ac:spMkLst>
        </pc:spChg>
      </pc:sldChg>
      <pc:sldChg chg="addSp delSp modSp new mod modAnim modNotesTx">
        <pc:chgData name="Martina McGhee" userId="b574abe1-93ff-410a-b5a2-c19633f8dfe3" providerId="ADAL" clId="{698F867B-B9BD-9445-95E5-58F6320482B5}" dt="2021-11-10T16:30:28.097" v="961" actId="14100"/>
        <pc:sldMkLst>
          <pc:docMk/>
          <pc:sldMk cId="629481244" sldId="313"/>
        </pc:sldMkLst>
        <pc:spChg chg="mod">
          <ac:chgData name="Martina McGhee" userId="b574abe1-93ff-410a-b5a2-c19633f8dfe3" providerId="ADAL" clId="{698F867B-B9BD-9445-95E5-58F6320482B5}" dt="2021-11-09T20:59:30.016" v="728"/>
          <ac:spMkLst>
            <pc:docMk/>
            <pc:sldMk cId="629481244" sldId="313"/>
            <ac:spMk id="4" creationId="{4D3D5845-F226-4642-88B7-D9AB737DE935}"/>
          </ac:spMkLst>
        </pc:spChg>
        <pc:spChg chg="mod">
          <ac:chgData name="Martina McGhee" userId="b574abe1-93ff-410a-b5a2-c19633f8dfe3" providerId="ADAL" clId="{698F867B-B9BD-9445-95E5-58F6320482B5}" dt="2021-11-09T20:59:30.016" v="728"/>
          <ac:spMkLst>
            <pc:docMk/>
            <pc:sldMk cId="629481244" sldId="313"/>
            <ac:spMk id="5" creationId="{32DA513E-8F60-D349-A28E-F1E0D79737CD}"/>
          </ac:spMkLst>
        </pc:spChg>
        <pc:spChg chg="mod">
          <ac:chgData name="Martina McGhee" userId="b574abe1-93ff-410a-b5a2-c19633f8dfe3" providerId="ADAL" clId="{698F867B-B9BD-9445-95E5-58F6320482B5}" dt="2021-11-09T20:59:30.016" v="728"/>
          <ac:spMkLst>
            <pc:docMk/>
            <pc:sldMk cId="629481244" sldId="313"/>
            <ac:spMk id="6" creationId="{A3BB1515-66CE-0F45-88D8-22D703D161E4}"/>
          </ac:spMkLst>
        </pc:spChg>
        <pc:spChg chg="mod">
          <ac:chgData name="Martina McGhee" userId="b574abe1-93ff-410a-b5a2-c19633f8dfe3" providerId="ADAL" clId="{698F867B-B9BD-9445-95E5-58F6320482B5}" dt="2021-11-09T20:59:30.016" v="728"/>
          <ac:spMkLst>
            <pc:docMk/>
            <pc:sldMk cId="629481244" sldId="313"/>
            <ac:spMk id="7" creationId="{5E06A49A-B168-D648-92A8-3FA9384C661C}"/>
          </ac:spMkLst>
        </pc:spChg>
        <pc:spChg chg="mod">
          <ac:chgData name="Martina McGhee" userId="b574abe1-93ff-410a-b5a2-c19633f8dfe3" providerId="ADAL" clId="{698F867B-B9BD-9445-95E5-58F6320482B5}" dt="2021-11-09T20:59:30.016" v="728"/>
          <ac:spMkLst>
            <pc:docMk/>
            <pc:sldMk cId="629481244" sldId="313"/>
            <ac:spMk id="8" creationId="{19D899E9-B538-3D47-B385-C3E5BAA8CA3C}"/>
          </ac:spMkLst>
        </pc:spChg>
        <pc:spChg chg="mod">
          <ac:chgData name="Martina McGhee" userId="b574abe1-93ff-410a-b5a2-c19633f8dfe3" providerId="ADAL" clId="{698F867B-B9BD-9445-95E5-58F6320482B5}" dt="2021-11-09T20:59:30.016" v="728"/>
          <ac:spMkLst>
            <pc:docMk/>
            <pc:sldMk cId="629481244" sldId="313"/>
            <ac:spMk id="9" creationId="{04F98867-C81A-1949-8B20-3BD021DA6C54}"/>
          </ac:spMkLst>
        </pc:spChg>
        <pc:spChg chg="mod">
          <ac:chgData name="Martina McGhee" userId="b574abe1-93ff-410a-b5a2-c19633f8dfe3" providerId="ADAL" clId="{698F867B-B9BD-9445-95E5-58F6320482B5}" dt="2021-11-09T20:59:30.016" v="728"/>
          <ac:spMkLst>
            <pc:docMk/>
            <pc:sldMk cId="629481244" sldId="313"/>
            <ac:spMk id="10" creationId="{1D9853B0-2DCD-1941-B1A2-17BE70C0F594}"/>
          </ac:spMkLst>
        </pc:spChg>
        <pc:spChg chg="mod">
          <ac:chgData name="Martina McGhee" userId="b574abe1-93ff-410a-b5a2-c19633f8dfe3" providerId="ADAL" clId="{698F867B-B9BD-9445-95E5-58F6320482B5}" dt="2021-11-09T21:06:33.404" v="803"/>
          <ac:spMkLst>
            <pc:docMk/>
            <pc:sldMk cId="629481244" sldId="313"/>
            <ac:spMk id="12" creationId="{3440C656-9B2E-A24C-9A4F-B45F59476952}"/>
          </ac:spMkLst>
        </pc:spChg>
        <pc:spChg chg="mod">
          <ac:chgData name="Martina McGhee" userId="b574abe1-93ff-410a-b5a2-c19633f8dfe3" providerId="ADAL" clId="{698F867B-B9BD-9445-95E5-58F6320482B5}" dt="2021-11-09T21:06:33.404" v="803"/>
          <ac:spMkLst>
            <pc:docMk/>
            <pc:sldMk cId="629481244" sldId="313"/>
            <ac:spMk id="13" creationId="{A5760513-2E5B-5C4F-98DA-22E53318E728}"/>
          </ac:spMkLst>
        </pc:spChg>
        <pc:spChg chg="mod">
          <ac:chgData name="Martina McGhee" userId="b574abe1-93ff-410a-b5a2-c19633f8dfe3" providerId="ADAL" clId="{698F867B-B9BD-9445-95E5-58F6320482B5}" dt="2021-11-09T21:06:33.404" v="803"/>
          <ac:spMkLst>
            <pc:docMk/>
            <pc:sldMk cId="629481244" sldId="313"/>
            <ac:spMk id="14" creationId="{40210A00-EDD6-6E4D-BE92-EFD465888065}"/>
          </ac:spMkLst>
        </pc:spChg>
        <pc:spChg chg="mod">
          <ac:chgData name="Martina McGhee" userId="b574abe1-93ff-410a-b5a2-c19633f8dfe3" providerId="ADAL" clId="{698F867B-B9BD-9445-95E5-58F6320482B5}" dt="2021-11-09T21:06:33.404" v="803"/>
          <ac:spMkLst>
            <pc:docMk/>
            <pc:sldMk cId="629481244" sldId="313"/>
            <ac:spMk id="15" creationId="{83177573-4DA7-4D46-92D0-DDC3153FCE65}"/>
          </ac:spMkLst>
        </pc:spChg>
        <pc:spChg chg="mod">
          <ac:chgData name="Martina McGhee" userId="b574abe1-93ff-410a-b5a2-c19633f8dfe3" providerId="ADAL" clId="{698F867B-B9BD-9445-95E5-58F6320482B5}" dt="2021-11-09T21:06:33.404" v="803"/>
          <ac:spMkLst>
            <pc:docMk/>
            <pc:sldMk cId="629481244" sldId="313"/>
            <ac:spMk id="16" creationId="{0F3E5B84-EE87-334B-804D-D0992524EAC3}"/>
          </ac:spMkLst>
        </pc:spChg>
        <pc:spChg chg="add mod">
          <ac:chgData name="Martina McGhee" userId="b574abe1-93ff-410a-b5a2-c19633f8dfe3" providerId="ADAL" clId="{698F867B-B9BD-9445-95E5-58F6320482B5}" dt="2021-11-10T16:30:04.244" v="957" actId="14100"/>
          <ac:spMkLst>
            <pc:docMk/>
            <pc:sldMk cId="629481244" sldId="313"/>
            <ac:spMk id="17" creationId="{474DBDEB-A342-B646-A73B-248E99AC55B3}"/>
          </ac:spMkLst>
        </pc:spChg>
        <pc:spChg chg="add mod">
          <ac:chgData name="Martina McGhee" userId="b574abe1-93ff-410a-b5a2-c19633f8dfe3" providerId="ADAL" clId="{698F867B-B9BD-9445-95E5-58F6320482B5}" dt="2021-11-09T21:08:43.564" v="846" actId="207"/>
          <ac:spMkLst>
            <pc:docMk/>
            <pc:sldMk cId="629481244" sldId="313"/>
            <ac:spMk id="18" creationId="{21CBBB09-5C17-0540-8754-BA31A289BE77}"/>
          </ac:spMkLst>
        </pc:spChg>
        <pc:spChg chg="add mod">
          <ac:chgData name="Martina McGhee" userId="b574abe1-93ff-410a-b5a2-c19633f8dfe3" providerId="ADAL" clId="{698F867B-B9BD-9445-95E5-58F6320482B5}" dt="2021-11-10T16:30:15.994" v="958" actId="403"/>
          <ac:spMkLst>
            <pc:docMk/>
            <pc:sldMk cId="629481244" sldId="313"/>
            <ac:spMk id="19" creationId="{8CB91DD1-F640-0D46-8EC3-5CEE026B4B64}"/>
          </ac:spMkLst>
        </pc:spChg>
        <pc:spChg chg="add mod">
          <ac:chgData name="Martina McGhee" userId="b574abe1-93ff-410a-b5a2-c19633f8dfe3" providerId="ADAL" clId="{698F867B-B9BD-9445-95E5-58F6320482B5}" dt="2021-11-10T16:30:21.546" v="959" actId="403"/>
          <ac:spMkLst>
            <pc:docMk/>
            <pc:sldMk cId="629481244" sldId="313"/>
            <ac:spMk id="20" creationId="{377AACA7-E627-2C41-94F1-F749FE042034}"/>
          </ac:spMkLst>
        </pc:spChg>
        <pc:spChg chg="add mod">
          <ac:chgData name="Martina McGhee" userId="b574abe1-93ff-410a-b5a2-c19633f8dfe3" providerId="ADAL" clId="{698F867B-B9BD-9445-95E5-58F6320482B5}" dt="2021-11-10T16:30:28.097" v="961" actId="14100"/>
          <ac:spMkLst>
            <pc:docMk/>
            <pc:sldMk cId="629481244" sldId="313"/>
            <ac:spMk id="21" creationId="{07FBF18E-0689-B741-B562-E3FCEC6DF9CB}"/>
          </ac:spMkLst>
        </pc:spChg>
        <pc:spChg chg="add del mod">
          <ac:chgData name="Martina McGhee" userId="b574abe1-93ff-410a-b5a2-c19633f8dfe3" providerId="ADAL" clId="{698F867B-B9BD-9445-95E5-58F6320482B5}" dt="2021-11-09T21:10:53.498" v="910"/>
          <ac:spMkLst>
            <pc:docMk/>
            <pc:sldMk cId="629481244" sldId="313"/>
            <ac:spMk id="22" creationId="{0EE21BFF-8BD4-AA48-9AB8-0F96E630C8CA}"/>
          </ac:spMkLst>
        </pc:spChg>
        <pc:spChg chg="add mod">
          <ac:chgData name="Martina McGhee" userId="b574abe1-93ff-410a-b5a2-c19633f8dfe3" providerId="ADAL" clId="{698F867B-B9BD-9445-95E5-58F6320482B5}" dt="2021-11-09T21:11:32.678" v="934" actId="1076"/>
          <ac:spMkLst>
            <pc:docMk/>
            <pc:sldMk cId="629481244" sldId="313"/>
            <ac:spMk id="23" creationId="{84E77BF7-1BB3-AA48-A9E5-83F870B38F30}"/>
          </ac:spMkLst>
        </pc:spChg>
        <pc:grpChg chg="add del mod">
          <ac:chgData name="Martina McGhee" userId="b574abe1-93ff-410a-b5a2-c19633f8dfe3" providerId="ADAL" clId="{698F867B-B9BD-9445-95E5-58F6320482B5}" dt="2021-11-09T21:01:10.643" v="762" actId="478"/>
          <ac:grpSpMkLst>
            <pc:docMk/>
            <pc:sldMk cId="629481244" sldId="313"/>
            <ac:grpSpMk id="3" creationId="{F714A129-4E42-5841-AF63-36A39D3FFE9F}"/>
          </ac:grpSpMkLst>
        </pc:grpChg>
        <pc:grpChg chg="add mod">
          <ac:chgData name="Martina McGhee" userId="b574abe1-93ff-410a-b5a2-c19633f8dfe3" providerId="ADAL" clId="{698F867B-B9BD-9445-95E5-58F6320482B5}" dt="2021-11-09T21:09:38.925" v="880" actId="1076"/>
          <ac:grpSpMkLst>
            <pc:docMk/>
            <pc:sldMk cId="629481244" sldId="313"/>
            <ac:grpSpMk id="11" creationId="{00835765-C4A3-CB4D-97CA-BD546B44B02F}"/>
          </ac:grpSpMkLst>
        </pc:grpChg>
      </pc:sldChg>
      <pc:sldMasterChg chg="delSldLayout">
        <pc:chgData name="Martina McGhee" userId="b574abe1-93ff-410a-b5a2-c19633f8dfe3" providerId="ADAL" clId="{698F867B-B9BD-9445-95E5-58F6320482B5}" dt="2021-11-10T16:29:12.709" v="954" actId="2696"/>
        <pc:sldMasterMkLst>
          <pc:docMk/>
          <pc:sldMasterMk cId="0" sldId="2147483658"/>
        </pc:sldMasterMkLst>
        <pc:sldLayoutChg chg="del">
          <pc:chgData name="Martina McGhee" userId="b574abe1-93ff-410a-b5a2-c19633f8dfe3" providerId="ADAL" clId="{698F867B-B9BD-9445-95E5-58F6320482B5}" dt="2021-11-10T16:29:12.709" v="954" actId="2696"/>
          <pc:sldLayoutMkLst>
            <pc:docMk/>
            <pc:sldMasterMk cId="0" sldId="2147483658"/>
            <pc:sldLayoutMk cId="0" sldId="2147483652"/>
          </pc:sldLayoutMkLst>
        </pc:sldLayoutChg>
      </pc:sldMasterChg>
    </pc:docChg>
  </pc:docChgLst>
  <pc:docChgLst>
    <pc:chgData name="Martina McGhee" userId="S::mpm0060@auburn.edu::b574abe1-93ff-410a-b5a2-c19633f8dfe3" providerId="AD" clId="Web-{781D9F28-EBEB-7971-863F-0C74F9EFFE4F}"/>
    <pc:docChg chg="addSld delSld modSld sldOrd">
      <pc:chgData name="Martina McGhee" userId="S::mpm0060@auburn.edu::b574abe1-93ff-410a-b5a2-c19633f8dfe3" providerId="AD" clId="Web-{781D9F28-EBEB-7971-863F-0C74F9EFFE4F}" dt="2021-11-07T22:06:18.454" v="654"/>
      <pc:docMkLst>
        <pc:docMk/>
      </pc:docMkLst>
      <pc:sldChg chg="modSp">
        <pc:chgData name="Martina McGhee" userId="S::mpm0060@auburn.edu::b574abe1-93ff-410a-b5a2-c19633f8dfe3" providerId="AD" clId="Web-{781D9F28-EBEB-7971-863F-0C74F9EFFE4F}" dt="2021-11-07T14:22:55.529" v="176" actId="20577"/>
        <pc:sldMkLst>
          <pc:docMk/>
          <pc:sldMk cId="0" sldId="260"/>
        </pc:sldMkLst>
        <pc:spChg chg="mod">
          <ac:chgData name="Martina McGhee" userId="S::mpm0060@auburn.edu::b574abe1-93ff-410a-b5a2-c19633f8dfe3" providerId="AD" clId="Web-{781D9F28-EBEB-7971-863F-0C74F9EFFE4F}" dt="2021-11-07T14:22:55.529" v="176" actId="20577"/>
          <ac:spMkLst>
            <pc:docMk/>
            <pc:sldMk cId="0" sldId="260"/>
            <ac:spMk id="115" creationId="{00000000-0000-0000-0000-000000000000}"/>
          </ac:spMkLst>
        </pc:spChg>
      </pc:sldChg>
      <pc:sldChg chg="del">
        <pc:chgData name="Martina McGhee" userId="S::mpm0060@auburn.edu::b574abe1-93ff-410a-b5a2-c19633f8dfe3" providerId="AD" clId="Web-{781D9F28-EBEB-7971-863F-0C74F9EFFE4F}" dt="2021-11-07T22:00:08.509" v="599"/>
        <pc:sldMkLst>
          <pc:docMk/>
          <pc:sldMk cId="0" sldId="265"/>
        </pc:sldMkLst>
      </pc:sldChg>
      <pc:sldChg chg="del">
        <pc:chgData name="Martina McGhee" userId="S::mpm0060@auburn.edu::b574abe1-93ff-410a-b5a2-c19633f8dfe3" providerId="AD" clId="Web-{781D9F28-EBEB-7971-863F-0C74F9EFFE4F}" dt="2021-11-07T22:00:13.572" v="600"/>
        <pc:sldMkLst>
          <pc:docMk/>
          <pc:sldMk cId="0" sldId="266"/>
        </pc:sldMkLst>
      </pc:sldChg>
      <pc:sldChg chg="del">
        <pc:chgData name="Martina McGhee" userId="S::mpm0060@auburn.edu::b574abe1-93ff-410a-b5a2-c19633f8dfe3" providerId="AD" clId="Web-{781D9F28-EBEB-7971-863F-0C74F9EFFE4F}" dt="2021-11-07T22:00:13.712" v="601"/>
        <pc:sldMkLst>
          <pc:docMk/>
          <pc:sldMk cId="0" sldId="267"/>
        </pc:sldMkLst>
      </pc:sldChg>
      <pc:sldChg chg="del">
        <pc:chgData name="Martina McGhee" userId="S::mpm0060@auburn.edu::b574abe1-93ff-410a-b5a2-c19633f8dfe3" providerId="AD" clId="Web-{781D9F28-EBEB-7971-863F-0C74F9EFFE4F}" dt="2021-11-07T22:00:13.806" v="602"/>
        <pc:sldMkLst>
          <pc:docMk/>
          <pc:sldMk cId="0" sldId="268"/>
        </pc:sldMkLst>
      </pc:sldChg>
      <pc:sldChg chg="del">
        <pc:chgData name="Martina McGhee" userId="S::mpm0060@auburn.edu::b574abe1-93ff-410a-b5a2-c19633f8dfe3" providerId="AD" clId="Web-{781D9F28-EBEB-7971-863F-0C74F9EFFE4F}" dt="2021-11-07T22:00:13.853" v="603"/>
        <pc:sldMkLst>
          <pc:docMk/>
          <pc:sldMk cId="0" sldId="269"/>
        </pc:sldMkLst>
      </pc:sldChg>
      <pc:sldChg chg="modNotes">
        <pc:chgData name="Martina McGhee" userId="S::mpm0060@auburn.edu::b574abe1-93ff-410a-b5a2-c19633f8dfe3" providerId="AD" clId="Web-{781D9F28-EBEB-7971-863F-0C74F9EFFE4F}" dt="2021-11-07T14:21:13.792" v="168"/>
        <pc:sldMkLst>
          <pc:docMk/>
          <pc:sldMk cId="0" sldId="270"/>
        </pc:sldMkLst>
      </pc:sldChg>
      <pc:sldChg chg="del">
        <pc:chgData name="Martina McGhee" userId="S::mpm0060@auburn.edu::b574abe1-93ff-410a-b5a2-c19633f8dfe3" providerId="AD" clId="Web-{781D9F28-EBEB-7971-863F-0C74F9EFFE4F}" dt="2021-11-07T22:00:14.650" v="605"/>
        <pc:sldMkLst>
          <pc:docMk/>
          <pc:sldMk cId="0" sldId="271"/>
        </pc:sldMkLst>
      </pc:sldChg>
      <pc:sldChg chg="modSp del">
        <pc:chgData name="Martina McGhee" userId="S::mpm0060@auburn.edu::b574abe1-93ff-410a-b5a2-c19633f8dfe3" providerId="AD" clId="Web-{781D9F28-EBEB-7971-863F-0C74F9EFFE4F}" dt="2021-11-07T22:00:15.603" v="606"/>
        <pc:sldMkLst>
          <pc:docMk/>
          <pc:sldMk cId="0" sldId="272"/>
        </pc:sldMkLst>
        <pc:grpChg chg="mod">
          <ac:chgData name="Martina McGhee" userId="S::mpm0060@auburn.edu::b574abe1-93ff-410a-b5a2-c19633f8dfe3" providerId="AD" clId="Web-{781D9F28-EBEB-7971-863F-0C74F9EFFE4F}" dt="2021-11-07T14:45:33.958" v="190" actId="1076"/>
          <ac:grpSpMkLst>
            <pc:docMk/>
            <pc:sldMk cId="0" sldId="272"/>
            <ac:grpSpMk id="251" creationId="{00000000-0000-0000-0000-000000000000}"/>
          </ac:grpSpMkLst>
        </pc:grpChg>
      </pc:sldChg>
      <pc:sldChg chg="del">
        <pc:chgData name="Martina McGhee" userId="S::mpm0060@auburn.edu::b574abe1-93ff-410a-b5a2-c19633f8dfe3" providerId="AD" clId="Web-{781D9F28-EBEB-7971-863F-0C74F9EFFE4F}" dt="2021-11-07T22:00:16.306" v="607"/>
        <pc:sldMkLst>
          <pc:docMk/>
          <pc:sldMk cId="0" sldId="273"/>
        </pc:sldMkLst>
      </pc:sldChg>
      <pc:sldChg chg="del">
        <pc:chgData name="Martina McGhee" userId="S::mpm0060@auburn.edu::b574abe1-93ff-410a-b5a2-c19633f8dfe3" providerId="AD" clId="Web-{781D9F28-EBEB-7971-863F-0C74F9EFFE4F}" dt="2021-11-07T22:00:17.587" v="608"/>
        <pc:sldMkLst>
          <pc:docMk/>
          <pc:sldMk cId="0" sldId="274"/>
        </pc:sldMkLst>
      </pc:sldChg>
      <pc:sldChg chg="del">
        <pc:chgData name="Martina McGhee" userId="S::mpm0060@auburn.edu::b574abe1-93ff-410a-b5a2-c19633f8dfe3" providerId="AD" clId="Web-{781D9F28-EBEB-7971-863F-0C74F9EFFE4F}" dt="2021-11-07T22:00:18.416" v="609"/>
        <pc:sldMkLst>
          <pc:docMk/>
          <pc:sldMk cId="0" sldId="275"/>
        </pc:sldMkLst>
      </pc:sldChg>
      <pc:sldChg chg="del">
        <pc:chgData name="Martina McGhee" userId="S::mpm0060@auburn.edu::b574abe1-93ff-410a-b5a2-c19633f8dfe3" providerId="AD" clId="Web-{781D9F28-EBEB-7971-863F-0C74F9EFFE4F}" dt="2021-11-07T22:00:22.556" v="610"/>
        <pc:sldMkLst>
          <pc:docMk/>
          <pc:sldMk cId="0" sldId="276"/>
        </pc:sldMkLst>
      </pc:sldChg>
      <pc:sldChg chg="del">
        <pc:chgData name="Martina McGhee" userId="S::mpm0060@auburn.edu::b574abe1-93ff-410a-b5a2-c19633f8dfe3" providerId="AD" clId="Web-{781D9F28-EBEB-7971-863F-0C74F9EFFE4F}" dt="2021-11-07T22:00:23.041" v="611"/>
        <pc:sldMkLst>
          <pc:docMk/>
          <pc:sldMk cId="0" sldId="277"/>
        </pc:sldMkLst>
      </pc:sldChg>
      <pc:sldChg chg="addSp delSp modSp ord">
        <pc:chgData name="Martina McGhee" userId="S::mpm0060@auburn.edu::b574abe1-93ff-410a-b5a2-c19633f8dfe3" providerId="AD" clId="Web-{781D9F28-EBEB-7971-863F-0C74F9EFFE4F}" dt="2021-11-07T22:06:18.454" v="654"/>
        <pc:sldMkLst>
          <pc:docMk/>
          <pc:sldMk cId="0" sldId="278"/>
        </pc:sldMkLst>
        <pc:spChg chg="mod">
          <ac:chgData name="Martina McGhee" userId="S::mpm0060@auburn.edu::b574abe1-93ff-410a-b5a2-c19633f8dfe3" providerId="AD" clId="Web-{781D9F28-EBEB-7971-863F-0C74F9EFFE4F}" dt="2021-11-07T22:02:21.356" v="652" actId="20577"/>
          <ac:spMkLst>
            <pc:docMk/>
            <pc:sldMk cId="0" sldId="278"/>
            <ac:spMk id="348" creationId="{00000000-0000-0000-0000-000000000000}"/>
          </ac:spMkLst>
        </pc:spChg>
        <pc:picChg chg="add del">
          <ac:chgData name="Martina McGhee" userId="S::mpm0060@auburn.edu::b574abe1-93ff-410a-b5a2-c19633f8dfe3" providerId="AD" clId="Web-{781D9F28-EBEB-7971-863F-0C74F9EFFE4F}" dt="2021-11-07T22:06:18.454" v="654"/>
          <ac:picMkLst>
            <pc:docMk/>
            <pc:sldMk cId="0" sldId="278"/>
            <ac:picMk id="343" creationId="{00000000-0000-0000-0000-000000000000}"/>
          </ac:picMkLst>
        </pc:picChg>
      </pc:sldChg>
      <pc:sldChg chg="del">
        <pc:chgData name="Martina McGhee" userId="S::mpm0060@auburn.edu::b574abe1-93ff-410a-b5a2-c19633f8dfe3" providerId="AD" clId="Web-{781D9F28-EBEB-7971-863F-0C74F9EFFE4F}" dt="2021-11-07T22:00:31.275" v="612"/>
        <pc:sldMkLst>
          <pc:docMk/>
          <pc:sldMk cId="0" sldId="279"/>
        </pc:sldMkLst>
      </pc:sldChg>
      <pc:sldChg chg="del">
        <pc:chgData name="Martina McGhee" userId="S::mpm0060@auburn.edu::b574abe1-93ff-410a-b5a2-c19633f8dfe3" providerId="AD" clId="Web-{781D9F28-EBEB-7971-863F-0C74F9EFFE4F}" dt="2021-11-07T22:00:35.838" v="613"/>
        <pc:sldMkLst>
          <pc:docMk/>
          <pc:sldMk cId="0" sldId="280"/>
        </pc:sldMkLst>
      </pc:sldChg>
      <pc:sldChg chg="del">
        <pc:chgData name="Martina McGhee" userId="S::mpm0060@auburn.edu::b574abe1-93ff-410a-b5a2-c19633f8dfe3" providerId="AD" clId="Web-{781D9F28-EBEB-7971-863F-0C74F9EFFE4F}" dt="2021-11-07T22:00:38.072" v="614"/>
        <pc:sldMkLst>
          <pc:docMk/>
          <pc:sldMk cId="0" sldId="281"/>
        </pc:sldMkLst>
      </pc:sldChg>
      <pc:sldChg chg="del">
        <pc:chgData name="Martina McGhee" userId="S::mpm0060@auburn.edu::b574abe1-93ff-410a-b5a2-c19633f8dfe3" providerId="AD" clId="Web-{781D9F28-EBEB-7971-863F-0C74F9EFFE4F}" dt="2021-11-07T22:00:39.213" v="615"/>
        <pc:sldMkLst>
          <pc:docMk/>
          <pc:sldMk cId="0" sldId="282"/>
        </pc:sldMkLst>
      </pc:sldChg>
      <pc:sldChg chg="del">
        <pc:chgData name="Martina McGhee" userId="S::mpm0060@auburn.edu::b574abe1-93ff-410a-b5a2-c19633f8dfe3" providerId="AD" clId="Web-{781D9F28-EBEB-7971-863F-0C74F9EFFE4F}" dt="2021-11-07T22:00:43.900" v="616"/>
        <pc:sldMkLst>
          <pc:docMk/>
          <pc:sldMk cId="0" sldId="283"/>
        </pc:sldMkLst>
      </pc:sldChg>
      <pc:sldChg chg="del">
        <pc:chgData name="Martina McGhee" userId="S::mpm0060@auburn.edu::b574abe1-93ff-410a-b5a2-c19633f8dfe3" providerId="AD" clId="Web-{781D9F28-EBEB-7971-863F-0C74F9EFFE4F}" dt="2021-11-07T22:00:44.354" v="617"/>
        <pc:sldMkLst>
          <pc:docMk/>
          <pc:sldMk cId="0" sldId="284"/>
        </pc:sldMkLst>
      </pc:sldChg>
      <pc:sldChg chg="modSp del">
        <pc:chgData name="Martina McGhee" userId="S::mpm0060@auburn.edu::b574abe1-93ff-410a-b5a2-c19633f8dfe3" providerId="AD" clId="Web-{781D9F28-EBEB-7971-863F-0C74F9EFFE4F}" dt="2021-11-07T22:00:45.088" v="618"/>
        <pc:sldMkLst>
          <pc:docMk/>
          <pc:sldMk cId="0" sldId="285"/>
        </pc:sldMkLst>
        <pc:spChg chg="mod">
          <ac:chgData name="Martina McGhee" userId="S::mpm0060@auburn.edu::b574abe1-93ff-410a-b5a2-c19633f8dfe3" providerId="AD" clId="Web-{781D9F28-EBEB-7971-863F-0C74F9EFFE4F}" dt="2021-11-07T14:45:12.251" v="188" actId="1076"/>
          <ac:spMkLst>
            <pc:docMk/>
            <pc:sldMk cId="0" sldId="285"/>
            <ac:spMk id="466" creationId="{00000000-0000-0000-0000-000000000000}"/>
          </ac:spMkLst>
        </pc:spChg>
      </pc:sldChg>
      <pc:sldChg chg="del">
        <pc:chgData name="Martina McGhee" userId="S::mpm0060@auburn.edu::b574abe1-93ff-410a-b5a2-c19633f8dfe3" providerId="AD" clId="Web-{781D9F28-EBEB-7971-863F-0C74F9EFFE4F}" dt="2021-11-07T22:00:45.150" v="619"/>
        <pc:sldMkLst>
          <pc:docMk/>
          <pc:sldMk cId="0" sldId="286"/>
        </pc:sldMkLst>
      </pc:sldChg>
      <pc:sldChg chg="del">
        <pc:chgData name="Martina McGhee" userId="S::mpm0060@auburn.edu::b574abe1-93ff-410a-b5a2-c19633f8dfe3" providerId="AD" clId="Web-{781D9F28-EBEB-7971-863F-0C74F9EFFE4F}" dt="2021-11-07T22:00:46.010" v="620"/>
        <pc:sldMkLst>
          <pc:docMk/>
          <pc:sldMk cId="0" sldId="287"/>
        </pc:sldMkLst>
      </pc:sldChg>
      <pc:sldChg chg="del">
        <pc:chgData name="Martina McGhee" userId="S::mpm0060@auburn.edu::b574abe1-93ff-410a-b5a2-c19633f8dfe3" providerId="AD" clId="Web-{781D9F28-EBEB-7971-863F-0C74F9EFFE4F}" dt="2021-11-07T22:00:47.510" v="621"/>
        <pc:sldMkLst>
          <pc:docMk/>
          <pc:sldMk cId="0" sldId="288"/>
        </pc:sldMkLst>
      </pc:sldChg>
      <pc:sldChg chg="del">
        <pc:chgData name="Martina McGhee" userId="S::mpm0060@auburn.edu::b574abe1-93ff-410a-b5a2-c19633f8dfe3" providerId="AD" clId="Web-{781D9F28-EBEB-7971-863F-0C74F9EFFE4F}" dt="2021-11-07T22:00:48.947" v="622"/>
        <pc:sldMkLst>
          <pc:docMk/>
          <pc:sldMk cId="0" sldId="289"/>
        </pc:sldMkLst>
      </pc:sldChg>
      <pc:sldChg chg="del">
        <pc:chgData name="Martina McGhee" userId="S::mpm0060@auburn.edu::b574abe1-93ff-410a-b5a2-c19633f8dfe3" providerId="AD" clId="Web-{781D9F28-EBEB-7971-863F-0C74F9EFFE4F}" dt="2021-11-07T22:00:53.588" v="623"/>
        <pc:sldMkLst>
          <pc:docMk/>
          <pc:sldMk cId="0" sldId="290"/>
        </pc:sldMkLst>
      </pc:sldChg>
      <pc:sldChg chg="del">
        <pc:chgData name="Martina McGhee" userId="S::mpm0060@auburn.edu::b574abe1-93ff-410a-b5a2-c19633f8dfe3" providerId="AD" clId="Web-{781D9F28-EBEB-7971-863F-0C74F9EFFE4F}" dt="2021-11-07T22:01:27.511" v="624"/>
        <pc:sldMkLst>
          <pc:docMk/>
          <pc:sldMk cId="0" sldId="291"/>
        </pc:sldMkLst>
      </pc:sldChg>
      <pc:sldChg chg="addSp del">
        <pc:chgData name="Martina McGhee" userId="S::mpm0060@auburn.edu::b574abe1-93ff-410a-b5a2-c19633f8dfe3" providerId="AD" clId="Web-{781D9F28-EBEB-7971-863F-0C74F9EFFE4F}" dt="2021-11-07T22:01:32.542" v="625"/>
        <pc:sldMkLst>
          <pc:docMk/>
          <pc:sldMk cId="0" sldId="292"/>
        </pc:sldMkLst>
        <pc:spChg chg="add">
          <ac:chgData name="Martina McGhee" userId="S::mpm0060@auburn.edu::b574abe1-93ff-410a-b5a2-c19633f8dfe3" providerId="AD" clId="Web-{781D9F28-EBEB-7971-863F-0C74F9EFFE4F}" dt="2021-11-07T14:44:24.516" v="185"/>
          <ac:spMkLst>
            <pc:docMk/>
            <pc:sldMk cId="0" sldId="292"/>
            <ac:spMk id="2" creationId="{DCF484FB-EE7A-4F1D-874F-761581DFCAD3}"/>
          </ac:spMkLst>
        </pc:spChg>
        <pc:spChg chg="add">
          <ac:chgData name="Martina McGhee" userId="S::mpm0060@auburn.edu::b574abe1-93ff-410a-b5a2-c19633f8dfe3" providerId="AD" clId="Web-{781D9F28-EBEB-7971-863F-0C74F9EFFE4F}" dt="2021-11-07T14:44:28.453" v="186"/>
          <ac:spMkLst>
            <pc:docMk/>
            <pc:sldMk cId="0" sldId="292"/>
            <ac:spMk id="3" creationId="{A0B160D6-93FB-4556-AFF8-CFDB4B36DF26}"/>
          </ac:spMkLst>
        </pc:spChg>
        <pc:spChg chg="add">
          <ac:chgData name="Martina McGhee" userId="S::mpm0060@auburn.edu::b574abe1-93ff-410a-b5a2-c19633f8dfe3" providerId="AD" clId="Web-{781D9F28-EBEB-7971-863F-0C74F9EFFE4F}" dt="2021-11-07T14:45:21.830" v="189"/>
          <ac:spMkLst>
            <pc:docMk/>
            <pc:sldMk cId="0" sldId="292"/>
            <ac:spMk id="4" creationId="{EABB3D01-41A8-49AD-84E6-BB271A8715F4}"/>
          </ac:spMkLst>
        </pc:spChg>
      </pc:sldChg>
      <pc:sldChg chg="del">
        <pc:chgData name="Martina McGhee" userId="S::mpm0060@auburn.edu::b574abe1-93ff-410a-b5a2-c19633f8dfe3" providerId="AD" clId="Web-{781D9F28-EBEB-7971-863F-0C74F9EFFE4F}" dt="2021-11-07T22:01:32.808" v="626"/>
        <pc:sldMkLst>
          <pc:docMk/>
          <pc:sldMk cId="0" sldId="293"/>
        </pc:sldMkLst>
      </pc:sldChg>
      <pc:sldChg chg="del">
        <pc:chgData name="Martina McGhee" userId="S::mpm0060@auburn.edu::b574abe1-93ff-410a-b5a2-c19633f8dfe3" providerId="AD" clId="Web-{781D9F28-EBEB-7971-863F-0C74F9EFFE4F}" dt="2021-11-07T22:01:33.808" v="627"/>
        <pc:sldMkLst>
          <pc:docMk/>
          <pc:sldMk cId="0" sldId="294"/>
        </pc:sldMkLst>
      </pc:sldChg>
      <pc:sldChg chg="modSp">
        <pc:chgData name="Martina McGhee" userId="S::mpm0060@auburn.edu::b574abe1-93ff-410a-b5a2-c19633f8dfe3" providerId="AD" clId="Web-{781D9F28-EBEB-7971-863F-0C74F9EFFE4F}" dt="2021-11-07T14:18:44.148" v="50" actId="20577"/>
        <pc:sldMkLst>
          <pc:docMk/>
          <pc:sldMk cId="964082441" sldId="295"/>
        </pc:sldMkLst>
        <pc:spChg chg="mod">
          <ac:chgData name="Martina McGhee" userId="S::mpm0060@auburn.edu::b574abe1-93ff-410a-b5a2-c19633f8dfe3" providerId="AD" clId="Web-{781D9F28-EBEB-7971-863F-0C74F9EFFE4F}" dt="2021-11-07T14:14:15.205" v="10" actId="20577"/>
          <ac:spMkLst>
            <pc:docMk/>
            <pc:sldMk cId="964082441" sldId="295"/>
            <ac:spMk id="157" creationId="{00000000-0000-0000-0000-000000000000}"/>
          </ac:spMkLst>
        </pc:spChg>
        <pc:spChg chg="mod">
          <ac:chgData name="Martina McGhee" userId="S::mpm0060@auburn.edu::b574abe1-93ff-410a-b5a2-c19633f8dfe3" providerId="AD" clId="Web-{781D9F28-EBEB-7971-863F-0C74F9EFFE4F}" dt="2021-11-07T14:15:16.237" v="30" actId="20577"/>
          <ac:spMkLst>
            <pc:docMk/>
            <pc:sldMk cId="964082441" sldId="295"/>
            <ac:spMk id="158" creationId="{00000000-0000-0000-0000-000000000000}"/>
          </ac:spMkLst>
        </pc:spChg>
        <pc:spChg chg="mod">
          <ac:chgData name="Martina McGhee" userId="S::mpm0060@auburn.edu::b574abe1-93ff-410a-b5a2-c19633f8dfe3" providerId="AD" clId="Web-{781D9F28-EBEB-7971-863F-0C74F9EFFE4F}" dt="2021-11-07T14:18:44.148" v="50" actId="20577"/>
          <ac:spMkLst>
            <pc:docMk/>
            <pc:sldMk cId="964082441" sldId="295"/>
            <ac:spMk id="159" creationId="{00000000-0000-0000-0000-000000000000}"/>
          </ac:spMkLst>
        </pc:spChg>
      </pc:sldChg>
      <pc:sldChg chg="del">
        <pc:chgData name="Martina McGhee" userId="S::mpm0060@auburn.edu::b574abe1-93ff-410a-b5a2-c19633f8dfe3" providerId="AD" clId="Web-{781D9F28-EBEB-7971-863F-0C74F9EFFE4F}" dt="2021-11-07T22:00:14.134" v="604"/>
        <pc:sldMkLst>
          <pc:docMk/>
          <pc:sldMk cId="1990923379" sldId="296"/>
        </pc:sldMkLst>
      </pc:sldChg>
      <pc:sldChg chg="addAnim delAnim modAnim">
        <pc:chgData name="Martina McGhee" userId="S::mpm0060@auburn.edu::b574abe1-93ff-410a-b5a2-c19633f8dfe3" providerId="AD" clId="Web-{781D9F28-EBEB-7971-863F-0C74F9EFFE4F}" dt="2021-11-07T21:25:15.790" v="598"/>
        <pc:sldMkLst>
          <pc:docMk/>
          <pc:sldMk cId="3794629602" sldId="297"/>
        </pc:sldMkLst>
      </pc:sldChg>
      <pc:sldChg chg="addSp delSp modSp new addAnim modAnim modNotes">
        <pc:chgData name="Martina McGhee" userId="S::mpm0060@auburn.edu::b574abe1-93ff-410a-b5a2-c19633f8dfe3" providerId="AD" clId="Web-{781D9F28-EBEB-7971-863F-0C74F9EFFE4F}" dt="2021-11-07T21:23:42.882" v="593"/>
        <pc:sldMkLst>
          <pc:docMk/>
          <pc:sldMk cId="1273619503" sldId="298"/>
        </pc:sldMkLst>
        <pc:spChg chg="mod">
          <ac:chgData name="Martina McGhee" userId="S::mpm0060@auburn.edu::b574abe1-93ff-410a-b5a2-c19633f8dfe3" providerId="AD" clId="Web-{781D9F28-EBEB-7971-863F-0C74F9EFFE4F}" dt="2021-11-07T14:42:14.684" v="182" actId="20577"/>
          <ac:spMkLst>
            <pc:docMk/>
            <pc:sldMk cId="1273619503" sldId="298"/>
            <ac:spMk id="2" creationId="{8AB34CAB-6FB8-4166-B9A2-3A1536896F75}"/>
          </ac:spMkLst>
        </pc:spChg>
        <pc:spChg chg="mod">
          <ac:chgData name="Martina McGhee" userId="S::mpm0060@auburn.edu::b574abe1-93ff-410a-b5a2-c19633f8dfe3" providerId="AD" clId="Web-{781D9F28-EBEB-7971-863F-0C74F9EFFE4F}" dt="2021-11-07T14:42:19.497" v="183" actId="20577"/>
          <ac:spMkLst>
            <pc:docMk/>
            <pc:sldMk cId="1273619503" sldId="298"/>
            <ac:spMk id="3" creationId="{558A8200-8E0F-4E65-AD92-DF31D40A71EE}"/>
          </ac:spMkLst>
        </pc:spChg>
        <pc:spChg chg="add mod">
          <ac:chgData name="Martina McGhee" userId="S::mpm0060@auburn.edu::b574abe1-93ff-410a-b5a2-c19633f8dfe3" providerId="AD" clId="Web-{781D9F28-EBEB-7971-863F-0C74F9EFFE4F}" dt="2021-11-07T14:47:48.634" v="225" actId="1076"/>
          <ac:spMkLst>
            <pc:docMk/>
            <pc:sldMk cId="1273619503" sldId="298"/>
            <ac:spMk id="5" creationId="{2216E1A0-700A-481A-8667-8B1FBBF69E63}"/>
          </ac:spMkLst>
        </pc:spChg>
        <pc:spChg chg="add del mod">
          <ac:chgData name="Martina McGhee" userId="S::mpm0060@auburn.edu::b574abe1-93ff-410a-b5a2-c19633f8dfe3" providerId="AD" clId="Web-{781D9F28-EBEB-7971-863F-0C74F9EFFE4F}" dt="2021-11-07T14:47:40.134" v="224"/>
          <ac:spMkLst>
            <pc:docMk/>
            <pc:sldMk cId="1273619503" sldId="298"/>
            <ac:spMk id="6" creationId="{9FDF6510-4486-4061-BA42-68BA3D3E542B}"/>
          </ac:spMkLst>
        </pc:spChg>
      </pc:sldChg>
      <pc:sldChg chg="addSp delSp modSp add replId modNotes">
        <pc:chgData name="Martina McGhee" userId="S::mpm0060@auburn.edu::b574abe1-93ff-410a-b5a2-c19633f8dfe3" providerId="AD" clId="Web-{781D9F28-EBEB-7971-863F-0C74F9EFFE4F}" dt="2021-11-07T14:52:04.484" v="295" actId="1076"/>
        <pc:sldMkLst>
          <pc:docMk/>
          <pc:sldMk cId="752934089" sldId="299"/>
        </pc:sldMkLst>
        <pc:spChg chg="mod">
          <ac:chgData name="Martina McGhee" userId="S::mpm0060@auburn.edu::b574abe1-93ff-410a-b5a2-c19633f8dfe3" providerId="AD" clId="Web-{781D9F28-EBEB-7971-863F-0C74F9EFFE4F}" dt="2021-11-07T14:48:59.386" v="230" actId="20577"/>
          <ac:spMkLst>
            <pc:docMk/>
            <pc:sldMk cId="752934089" sldId="299"/>
            <ac:spMk id="3" creationId="{558A8200-8E0F-4E65-AD92-DF31D40A71EE}"/>
          </ac:spMkLst>
        </pc:spChg>
        <pc:spChg chg="del">
          <ac:chgData name="Martina McGhee" userId="S::mpm0060@auburn.edu::b574abe1-93ff-410a-b5a2-c19633f8dfe3" providerId="AD" clId="Web-{781D9F28-EBEB-7971-863F-0C74F9EFFE4F}" dt="2021-11-07T14:48:53.151" v="229"/>
          <ac:spMkLst>
            <pc:docMk/>
            <pc:sldMk cId="752934089" sldId="299"/>
            <ac:spMk id="5" creationId="{2216E1A0-700A-481A-8667-8B1FBBF69E63}"/>
          </ac:spMkLst>
        </pc:spChg>
        <pc:graphicFrameChg chg="add mod modGraphic">
          <ac:chgData name="Martina McGhee" userId="S::mpm0060@auburn.edu::b574abe1-93ff-410a-b5a2-c19633f8dfe3" providerId="AD" clId="Web-{781D9F28-EBEB-7971-863F-0C74F9EFFE4F}" dt="2021-11-07T14:52:04.484" v="295" actId="1076"/>
          <ac:graphicFrameMkLst>
            <pc:docMk/>
            <pc:sldMk cId="752934089" sldId="299"/>
            <ac:graphicFrameMk id="7" creationId="{E7C2102C-4F0C-4AF2-881E-128A5B6FEC4D}"/>
          </ac:graphicFrameMkLst>
        </pc:graphicFrameChg>
      </pc:sldChg>
      <pc:sldChg chg="addSp modSp new addAnim modAnim modNotes">
        <pc:chgData name="Martina McGhee" userId="S::mpm0060@auburn.edu::b574abe1-93ff-410a-b5a2-c19633f8dfe3" providerId="AD" clId="Web-{781D9F28-EBEB-7971-863F-0C74F9EFFE4F}" dt="2021-11-07T20:54:46.957" v="346"/>
        <pc:sldMkLst>
          <pc:docMk/>
          <pc:sldMk cId="487107179" sldId="300"/>
        </pc:sldMkLst>
        <pc:spChg chg="mod">
          <ac:chgData name="Martina McGhee" userId="S::mpm0060@auburn.edu::b574abe1-93ff-410a-b5a2-c19633f8dfe3" providerId="AD" clId="Web-{781D9F28-EBEB-7971-863F-0C74F9EFFE4F}" dt="2021-11-07T14:53:15.502" v="340" actId="20577"/>
          <ac:spMkLst>
            <pc:docMk/>
            <pc:sldMk cId="487107179" sldId="300"/>
            <ac:spMk id="2" creationId="{E94C531F-8F8A-4D47-A332-911B69249790}"/>
          </ac:spMkLst>
        </pc:spChg>
        <pc:spChg chg="mod">
          <ac:chgData name="Martina McGhee" userId="S::mpm0060@auburn.edu::b574abe1-93ff-410a-b5a2-c19633f8dfe3" providerId="AD" clId="Web-{781D9F28-EBEB-7971-863F-0C74F9EFFE4F}" dt="2021-11-07T14:53:06.377" v="337" actId="20577"/>
          <ac:spMkLst>
            <pc:docMk/>
            <pc:sldMk cId="487107179" sldId="300"/>
            <ac:spMk id="3" creationId="{82B11509-35EA-40F4-80EE-2C64DCD13334}"/>
          </ac:spMkLst>
        </pc:spChg>
        <pc:picChg chg="add mod">
          <ac:chgData name="Martina McGhee" userId="S::mpm0060@auburn.edu::b574abe1-93ff-410a-b5a2-c19633f8dfe3" providerId="AD" clId="Web-{781D9F28-EBEB-7971-863F-0C74F9EFFE4F}" dt="2021-11-07T20:54:42.785" v="344" actId="14100"/>
          <ac:picMkLst>
            <pc:docMk/>
            <pc:sldMk cId="487107179" sldId="300"/>
            <ac:picMk id="5" creationId="{8226C9A8-B7A8-4B0A-AA22-E23F1A78A22F}"/>
          </ac:picMkLst>
        </pc:picChg>
      </pc:sldChg>
      <pc:sldChg chg="addSp delSp modSp add del replId">
        <pc:chgData name="Martina McGhee" userId="S::mpm0060@auburn.edu::b574abe1-93ff-410a-b5a2-c19633f8dfe3" providerId="AD" clId="Web-{781D9F28-EBEB-7971-863F-0C74F9EFFE4F}" dt="2021-11-07T14:51:38.624" v="291"/>
        <pc:sldMkLst>
          <pc:docMk/>
          <pc:sldMk cId="1137584304" sldId="300"/>
        </pc:sldMkLst>
        <pc:graphicFrameChg chg="add mod">
          <ac:chgData name="Martina McGhee" userId="S::mpm0060@auburn.edu::b574abe1-93ff-410a-b5a2-c19633f8dfe3" providerId="AD" clId="Web-{781D9F28-EBEB-7971-863F-0C74F9EFFE4F}" dt="2021-11-07T14:49:43.387" v="239" actId="1076"/>
          <ac:graphicFrameMkLst>
            <pc:docMk/>
            <pc:sldMk cId="1137584304" sldId="300"/>
            <ac:graphicFrameMk id="5" creationId="{7571F63B-538D-448D-AC3A-AC2284B2E98E}"/>
          </ac:graphicFrameMkLst>
        </pc:graphicFrameChg>
        <pc:graphicFrameChg chg="del">
          <ac:chgData name="Martina McGhee" userId="S::mpm0060@auburn.edu::b574abe1-93ff-410a-b5a2-c19633f8dfe3" providerId="AD" clId="Web-{781D9F28-EBEB-7971-863F-0C74F9EFFE4F}" dt="2021-11-07T14:49:29.886" v="237"/>
          <ac:graphicFrameMkLst>
            <pc:docMk/>
            <pc:sldMk cId="1137584304" sldId="300"/>
            <ac:graphicFrameMk id="7" creationId="{E7C2102C-4F0C-4AF2-881E-128A5B6FEC4D}"/>
          </ac:graphicFrameMkLst>
        </pc:graphicFrameChg>
      </pc:sldChg>
      <pc:sldChg chg="addSp delSp modSp add del replId delAnim modNotes">
        <pc:chgData name="Martina McGhee" userId="S::mpm0060@auburn.edu::b574abe1-93ff-410a-b5a2-c19633f8dfe3" providerId="AD" clId="Web-{781D9F28-EBEB-7971-863F-0C74F9EFFE4F}" dt="2021-11-07T20:56:49.756" v="373"/>
        <pc:sldMkLst>
          <pc:docMk/>
          <pc:sldMk cId="1433372053" sldId="301"/>
        </pc:sldMkLst>
        <pc:spChg chg="del">
          <ac:chgData name="Martina McGhee" userId="S::mpm0060@auburn.edu::b574abe1-93ff-410a-b5a2-c19633f8dfe3" providerId="AD" clId="Web-{781D9F28-EBEB-7971-863F-0C74F9EFFE4F}" dt="2021-11-07T20:55:23.426" v="351"/>
          <ac:spMkLst>
            <pc:docMk/>
            <pc:sldMk cId="1433372053" sldId="301"/>
            <ac:spMk id="3" creationId="{82B11509-35EA-40F4-80EE-2C64DCD13334}"/>
          </ac:spMkLst>
        </pc:spChg>
        <pc:spChg chg="add mod">
          <ac:chgData name="Martina McGhee" userId="S::mpm0060@auburn.edu::b574abe1-93ff-410a-b5a2-c19633f8dfe3" providerId="AD" clId="Web-{781D9F28-EBEB-7971-863F-0C74F9EFFE4F}" dt="2021-11-07T20:55:23.426" v="351"/>
          <ac:spMkLst>
            <pc:docMk/>
            <pc:sldMk cId="1433372053" sldId="301"/>
            <ac:spMk id="7" creationId="{E3826F88-C89C-4655-8198-B5601CD0FD5A}"/>
          </ac:spMkLst>
        </pc:spChg>
        <pc:picChg chg="del">
          <ac:chgData name="Martina McGhee" userId="S::mpm0060@auburn.edu::b574abe1-93ff-410a-b5a2-c19633f8dfe3" providerId="AD" clId="Web-{781D9F28-EBEB-7971-863F-0C74F9EFFE4F}" dt="2021-11-07T20:55:03.066" v="348"/>
          <ac:picMkLst>
            <pc:docMk/>
            <pc:sldMk cId="1433372053" sldId="301"/>
            <ac:picMk id="5" creationId="{8226C9A8-B7A8-4B0A-AA22-E23F1A78A22F}"/>
          </ac:picMkLst>
        </pc:picChg>
      </pc:sldChg>
      <pc:sldChg chg="addSp delSp modSp add ord replId modNotes">
        <pc:chgData name="Martina McGhee" userId="S::mpm0060@auburn.edu::b574abe1-93ff-410a-b5a2-c19633f8dfe3" providerId="AD" clId="Web-{781D9F28-EBEB-7971-863F-0C74F9EFFE4F}" dt="2021-11-07T20:57:41.725" v="386"/>
        <pc:sldMkLst>
          <pc:docMk/>
          <pc:sldMk cId="2348728485" sldId="302"/>
        </pc:sldMkLst>
        <pc:spChg chg="mod">
          <ac:chgData name="Martina McGhee" userId="S::mpm0060@auburn.edu::b574abe1-93ff-410a-b5a2-c19633f8dfe3" providerId="AD" clId="Web-{781D9F28-EBEB-7971-863F-0C74F9EFFE4F}" dt="2021-11-07T20:56:30.771" v="366" actId="20577"/>
          <ac:spMkLst>
            <pc:docMk/>
            <pc:sldMk cId="2348728485" sldId="302"/>
            <ac:spMk id="2" creationId="{8AB34CAB-6FB8-4166-B9A2-3A1536896F75}"/>
          </ac:spMkLst>
        </pc:spChg>
        <pc:graphicFrameChg chg="add del mod">
          <ac:chgData name="Martina McGhee" userId="S::mpm0060@auburn.edu::b574abe1-93ff-410a-b5a2-c19633f8dfe3" providerId="AD" clId="Web-{781D9F28-EBEB-7971-863F-0C74F9EFFE4F}" dt="2021-11-07T20:56:02.083" v="359"/>
          <ac:graphicFrameMkLst>
            <pc:docMk/>
            <pc:sldMk cId="2348728485" sldId="302"/>
            <ac:graphicFrameMk id="6" creationId="{212880A7-B3E1-4C82-9E7A-2FE172F276C7}"/>
          </ac:graphicFrameMkLst>
        </pc:graphicFrameChg>
        <pc:graphicFrameChg chg="mod modGraphic">
          <ac:chgData name="Martina McGhee" userId="S::mpm0060@auburn.edu::b574abe1-93ff-410a-b5a2-c19633f8dfe3" providerId="AD" clId="Web-{781D9F28-EBEB-7971-863F-0C74F9EFFE4F}" dt="2021-11-07T20:57:41.725" v="386"/>
          <ac:graphicFrameMkLst>
            <pc:docMk/>
            <pc:sldMk cId="2348728485" sldId="302"/>
            <ac:graphicFrameMk id="7" creationId="{E7C2102C-4F0C-4AF2-881E-128A5B6FEC4D}"/>
          </ac:graphicFrameMkLst>
        </pc:graphicFrameChg>
      </pc:sldChg>
      <pc:sldChg chg="modSp new ord modNotes">
        <pc:chgData name="Martina McGhee" userId="S::mpm0060@auburn.edu::b574abe1-93ff-410a-b5a2-c19633f8dfe3" providerId="AD" clId="Web-{781D9F28-EBEB-7971-863F-0C74F9EFFE4F}" dt="2021-11-07T21:02:03.794" v="427"/>
        <pc:sldMkLst>
          <pc:docMk/>
          <pc:sldMk cId="606312114" sldId="303"/>
        </pc:sldMkLst>
        <pc:spChg chg="mod">
          <ac:chgData name="Martina McGhee" userId="S::mpm0060@auburn.edu::b574abe1-93ff-410a-b5a2-c19633f8dfe3" providerId="AD" clId="Web-{781D9F28-EBEB-7971-863F-0C74F9EFFE4F}" dt="2021-11-07T20:58:42.445" v="392" actId="20577"/>
          <ac:spMkLst>
            <pc:docMk/>
            <pc:sldMk cId="606312114" sldId="303"/>
            <ac:spMk id="2" creationId="{FDF3D3DA-B8B9-4629-80D5-9D5BE0C0E9C2}"/>
          </ac:spMkLst>
        </pc:spChg>
        <pc:spChg chg="mod">
          <ac:chgData name="Martina McGhee" userId="S::mpm0060@auburn.edu::b574abe1-93ff-410a-b5a2-c19633f8dfe3" providerId="AD" clId="Web-{781D9F28-EBEB-7971-863F-0C74F9EFFE4F}" dt="2021-11-07T20:58:33.601" v="390" actId="20577"/>
          <ac:spMkLst>
            <pc:docMk/>
            <pc:sldMk cId="606312114" sldId="303"/>
            <ac:spMk id="3" creationId="{ACA98DB2-DF45-4A0B-A928-F43506F48C8A}"/>
          </ac:spMkLst>
        </pc:spChg>
      </pc:sldChg>
      <pc:sldChg chg="modSp add ord replId modNotes">
        <pc:chgData name="Martina McGhee" userId="S::mpm0060@auburn.edu::b574abe1-93ff-410a-b5a2-c19633f8dfe3" providerId="AD" clId="Web-{781D9F28-EBEB-7971-863F-0C74F9EFFE4F}" dt="2021-11-07T21:01:01.371" v="426"/>
        <pc:sldMkLst>
          <pc:docMk/>
          <pc:sldMk cId="1492390552" sldId="304"/>
        </pc:sldMkLst>
        <pc:spChg chg="mod">
          <ac:chgData name="Martina McGhee" userId="S::mpm0060@auburn.edu::b574abe1-93ff-410a-b5a2-c19633f8dfe3" providerId="AD" clId="Web-{781D9F28-EBEB-7971-863F-0C74F9EFFE4F}" dt="2021-11-07T20:59:11.836" v="398" actId="20577"/>
          <ac:spMkLst>
            <pc:docMk/>
            <pc:sldMk cId="1492390552" sldId="304"/>
            <ac:spMk id="2" creationId="{8AB34CAB-6FB8-4166-B9A2-3A1536896F75}"/>
          </ac:spMkLst>
        </pc:spChg>
        <pc:graphicFrameChg chg="mod modGraphic">
          <ac:chgData name="Martina McGhee" userId="S::mpm0060@auburn.edu::b574abe1-93ff-410a-b5a2-c19633f8dfe3" providerId="AD" clId="Web-{781D9F28-EBEB-7971-863F-0C74F9EFFE4F}" dt="2021-11-07T21:00:18.526" v="425"/>
          <ac:graphicFrameMkLst>
            <pc:docMk/>
            <pc:sldMk cId="1492390552" sldId="304"/>
            <ac:graphicFrameMk id="7" creationId="{E7C2102C-4F0C-4AF2-881E-128A5B6FEC4D}"/>
          </ac:graphicFrameMkLst>
        </pc:graphicFrameChg>
      </pc:sldChg>
      <pc:sldChg chg="modSp new modNotes">
        <pc:chgData name="Martina McGhee" userId="S::mpm0060@auburn.edu::b574abe1-93ff-410a-b5a2-c19633f8dfe3" providerId="AD" clId="Web-{781D9F28-EBEB-7971-863F-0C74F9EFFE4F}" dt="2021-11-07T21:20:44.753" v="570"/>
        <pc:sldMkLst>
          <pc:docMk/>
          <pc:sldMk cId="4263396582" sldId="305"/>
        </pc:sldMkLst>
        <pc:spChg chg="mod">
          <ac:chgData name="Martina McGhee" userId="S::mpm0060@auburn.edu::b574abe1-93ff-410a-b5a2-c19633f8dfe3" providerId="AD" clId="Web-{781D9F28-EBEB-7971-863F-0C74F9EFFE4F}" dt="2021-11-07T21:03:29.983" v="431" actId="20577"/>
          <ac:spMkLst>
            <pc:docMk/>
            <pc:sldMk cId="4263396582" sldId="305"/>
            <ac:spMk id="2" creationId="{0F62E3D4-D602-4DD0-8467-EEB4E78FF83F}"/>
          </ac:spMkLst>
        </pc:spChg>
        <pc:spChg chg="mod">
          <ac:chgData name="Martina McGhee" userId="S::mpm0060@auburn.edu::b574abe1-93ff-410a-b5a2-c19633f8dfe3" providerId="AD" clId="Web-{781D9F28-EBEB-7971-863F-0C74F9EFFE4F}" dt="2021-11-07T21:03:26.717" v="430" actId="20577"/>
          <ac:spMkLst>
            <pc:docMk/>
            <pc:sldMk cId="4263396582" sldId="305"/>
            <ac:spMk id="3" creationId="{A83C8BFD-9865-4BF9-99E6-615CD5E982A0}"/>
          </ac:spMkLst>
        </pc:spChg>
      </pc:sldChg>
      <pc:sldChg chg="modSp add ord replId modNotes">
        <pc:chgData name="Martina McGhee" userId="S::mpm0060@auburn.edu::b574abe1-93ff-410a-b5a2-c19633f8dfe3" providerId="AD" clId="Web-{781D9F28-EBEB-7971-863F-0C74F9EFFE4F}" dt="2021-11-07T21:21:48.739" v="591"/>
        <pc:sldMkLst>
          <pc:docMk/>
          <pc:sldMk cId="629903214" sldId="306"/>
        </pc:sldMkLst>
        <pc:spChg chg="mod">
          <ac:chgData name="Martina McGhee" userId="S::mpm0060@auburn.edu::b574abe1-93ff-410a-b5a2-c19633f8dfe3" providerId="AD" clId="Web-{781D9F28-EBEB-7971-863F-0C74F9EFFE4F}" dt="2021-11-07T21:04:51.188" v="436" actId="20577"/>
          <ac:spMkLst>
            <pc:docMk/>
            <pc:sldMk cId="629903214" sldId="306"/>
            <ac:spMk id="2" creationId="{8AB34CAB-6FB8-4166-B9A2-3A1536896F75}"/>
          </ac:spMkLst>
        </pc:spChg>
        <pc:graphicFrameChg chg="mod modGraphic">
          <ac:chgData name="Martina McGhee" userId="S::mpm0060@auburn.edu::b574abe1-93ff-410a-b5a2-c19633f8dfe3" providerId="AD" clId="Web-{781D9F28-EBEB-7971-863F-0C74F9EFFE4F}" dt="2021-11-07T21:21:48.739" v="591"/>
          <ac:graphicFrameMkLst>
            <pc:docMk/>
            <pc:sldMk cId="629903214" sldId="306"/>
            <ac:graphicFrameMk id="7" creationId="{E7C2102C-4F0C-4AF2-881E-128A5B6FEC4D}"/>
          </ac:graphicFrameMkLst>
        </pc:graphicFrameChg>
      </pc:sldChg>
      <pc:sldChg chg="addSp delSp modSp add replId addAnim delAnim modAnim">
        <pc:chgData name="Martina McGhee" userId="S::mpm0060@auburn.edu::b574abe1-93ff-410a-b5a2-c19633f8dfe3" providerId="AD" clId="Web-{781D9F28-EBEB-7971-863F-0C74F9EFFE4F}" dt="2021-11-07T21:13:22.057" v="516"/>
        <pc:sldMkLst>
          <pc:docMk/>
          <pc:sldMk cId="229249519" sldId="307"/>
        </pc:sldMkLst>
        <pc:spChg chg="mod">
          <ac:chgData name="Martina McGhee" userId="S::mpm0060@auburn.edu::b574abe1-93ff-410a-b5a2-c19633f8dfe3" providerId="AD" clId="Web-{781D9F28-EBEB-7971-863F-0C74F9EFFE4F}" dt="2021-11-07T21:06:17.361" v="443" actId="1076"/>
          <ac:spMkLst>
            <pc:docMk/>
            <pc:sldMk cId="229249519" sldId="307"/>
            <ac:spMk id="3" creationId="{A83C8BFD-9865-4BF9-99E6-615CD5E982A0}"/>
          </ac:spMkLst>
        </pc:spChg>
        <pc:spChg chg="add mod">
          <ac:chgData name="Martina McGhee" userId="S::mpm0060@auburn.edu::b574abe1-93ff-410a-b5a2-c19633f8dfe3" providerId="AD" clId="Web-{781D9F28-EBEB-7971-863F-0C74F9EFFE4F}" dt="2021-11-07T21:07:25.144" v="458" actId="20577"/>
          <ac:spMkLst>
            <pc:docMk/>
            <pc:sldMk cId="229249519" sldId="307"/>
            <ac:spMk id="5" creationId="{D2B6A955-E391-4157-ABCF-3B56010785BE}"/>
          </ac:spMkLst>
        </pc:spChg>
        <pc:spChg chg="add mod">
          <ac:chgData name="Martina McGhee" userId="S::mpm0060@auburn.edu::b574abe1-93ff-410a-b5a2-c19633f8dfe3" providerId="AD" clId="Web-{781D9F28-EBEB-7971-863F-0C74F9EFFE4F}" dt="2021-11-07T21:08:10.832" v="472" actId="20577"/>
          <ac:spMkLst>
            <pc:docMk/>
            <pc:sldMk cId="229249519" sldId="307"/>
            <ac:spMk id="6" creationId="{930EE8C5-597F-4A93-8C13-6E20C71FFA88}"/>
          </ac:spMkLst>
        </pc:spChg>
        <pc:spChg chg="add mod">
          <ac:chgData name="Martina McGhee" userId="S::mpm0060@auburn.edu::b574abe1-93ff-410a-b5a2-c19633f8dfe3" providerId="AD" clId="Web-{781D9F28-EBEB-7971-863F-0C74F9EFFE4F}" dt="2021-11-07T21:08:22.332" v="478" actId="20577"/>
          <ac:spMkLst>
            <pc:docMk/>
            <pc:sldMk cId="229249519" sldId="307"/>
            <ac:spMk id="7" creationId="{19FBB382-9B3C-4F5B-AD3A-914243A22465}"/>
          </ac:spMkLst>
        </pc:spChg>
        <pc:spChg chg="add mod">
          <ac:chgData name="Martina McGhee" userId="S::mpm0060@auburn.edu::b574abe1-93ff-410a-b5a2-c19633f8dfe3" providerId="AD" clId="Web-{781D9F28-EBEB-7971-863F-0C74F9EFFE4F}" dt="2021-11-07T21:08:29.536" v="485" actId="20577"/>
          <ac:spMkLst>
            <pc:docMk/>
            <pc:sldMk cId="229249519" sldId="307"/>
            <ac:spMk id="8" creationId="{AEB92F85-93F4-45F4-A330-73942956F915}"/>
          </ac:spMkLst>
        </pc:spChg>
        <pc:spChg chg="add del mod">
          <ac:chgData name="Martina McGhee" userId="S::mpm0060@auburn.edu::b574abe1-93ff-410a-b5a2-c19633f8dfe3" providerId="AD" clId="Web-{781D9F28-EBEB-7971-863F-0C74F9EFFE4F}" dt="2021-11-07T21:13:22.057" v="516"/>
          <ac:spMkLst>
            <pc:docMk/>
            <pc:sldMk cId="229249519" sldId="307"/>
            <ac:spMk id="9" creationId="{360F7FB8-AA16-4F28-8C5B-2C2665F39FAF}"/>
          </ac:spMkLst>
        </pc:spChg>
      </pc:sldChg>
      <pc:sldChg chg="modSp add replId modNotes">
        <pc:chgData name="Martina McGhee" userId="S::mpm0060@auburn.edu::b574abe1-93ff-410a-b5a2-c19633f8dfe3" providerId="AD" clId="Web-{781D9F28-EBEB-7971-863F-0C74F9EFFE4F}" dt="2021-11-07T21:19:23.595" v="564"/>
        <pc:sldMkLst>
          <pc:docMk/>
          <pc:sldMk cId="2337486224" sldId="308"/>
        </pc:sldMkLst>
        <pc:spChg chg="mod">
          <ac:chgData name="Martina McGhee" userId="S::mpm0060@auburn.edu::b574abe1-93ff-410a-b5a2-c19633f8dfe3" providerId="AD" clId="Web-{781D9F28-EBEB-7971-863F-0C74F9EFFE4F}" dt="2021-11-07T21:13:02.947" v="514" actId="20577"/>
          <ac:spMkLst>
            <pc:docMk/>
            <pc:sldMk cId="2337486224" sldId="308"/>
            <ac:spMk id="6" creationId="{930EE8C5-597F-4A93-8C13-6E20C71FFA88}"/>
          </ac:spMkLst>
        </pc:spChg>
        <pc:spChg chg="mod">
          <ac:chgData name="Martina McGhee" userId="S::mpm0060@auburn.edu::b574abe1-93ff-410a-b5a2-c19633f8dfe3" providerId="AD" clId="Web-{781D9F28-EBEB-7971-863F-0C74F9EFFE4F}" dt="2021-11-07T21:11:59.352" v="506" actId="20577"/>
          <ac:spMkLst>
            <pc:docMk/>
            <pc:sldMk cId="2337486224" sldId="308"/>
            <ac:spMk id="9" creationId="{360F7FB8-AA16-4F28-8C5B-2C2665F39FAF}"/>
          </ac:spMkLst>
        </pc:spChg>
      </pc:sldChg>
      <pc:sldChg chg="modSp add replId modNotes">
        <pc:chgData name="Martina McGhee" userId="S::mpm0060@auburn.edu::b574abe1-93ff-410a-b5a2-c19633f8dfe3" providerId="AD" clId="Web-{781D9F28-EBEB-7971-863F-0C74F9EFFE4F}" dt="2021-11-07T21:19:04.314" v="562"/>
        <pc:sldMkLst>
          <pc:docMk/>
          <pc:sldMk cId="195351005" sldId="309"/>
        </pc:sldMkLst>
        <pc:spChg chg="mod">
          <ac:chgData name="Martina McGhee" userId="S::mpm0060@auburn.edu::b574abe1-93ff-410a-b5a2-c19633f8dfe3" providerId="AD" clId="Web-{781D9F28-EBEB-7971-863F-0C74F9EFFE4F}" dt="2021-11-07T21:12:53.994" v="513" actId="20577"/>
          <ac:spMkLst>
            <pc:docMk/>
            <pc:sldMk cId="195351005" sldId="309"/>
            <ac:spMk id="7" creationId="{19FBB382-9B3C-4F5B-AD3A-914243A22465}"/>
          </ac:spMkLst>
        </pc:spChg>
        <pc:spChg chg="mod">
          <ac:chgData name="Martina McGhee" userId="S::mpm0060@auburn.edu::b574abe1-93ff-410a-b5a2-c19633f8dfe3" providerId="AD" clId="Web-{781D9F28-EBEB-7971-863F-0C74F9EFFE4F}" dt="2021-11-07T21:12:46.869" v="511" actId="20577"/>
          <ac:spMkLst>
            <pc:docMk/>
            <pc:sldMk cId="195351005" sldId="309"/>
            <ac:spMk id="9" creationId="{360F7FB8-AA16-4F28-8C5B-2C2665F39FAF}"/>
          </ac:spMkLst>
        </pc:spChg>
      </pc:sldChg>
      <pc:sldChg chg="modSp add replId delAnim modAnim modNotes">
        <pc:chgData name="Martina McGhee" userId="S::mpm0060@auburn.edu::b574abe1-93ff-410a-b5a2-c19633f8dfe3" providerId="AD" clId="Web-{781D9F28-EBEB-7971-863F-0C74F9EFFE4F}" dt="2021-11-07T21:24:46.931" v="597"/>
        <pc:sldMkLst>
          <pc:docMk/>
          <pc:sldMk cId="2651596144" sldId="310"/>
        </pc:sldMkLst>
        <pc:spChg chg="mod">
          <ac:chgData name="Martina McGhee" userId="S::mpm0060@auburn.edu::b574abe1-93ff-410a-b5a2-c19633f8dfe3" providerId="AD" clId="Web-{781D9F28-EBEB-7971-863F-0C74F9EFFE4F}" dt="2021-11-07T21:13:26.119" v="517" actId="20577"/>
          <ac:spMkLst>
            <pc:docMk/>
            <pc:sldMk cId="2651596144" sldId="310"/>
            <ac:spMk id="5" creationId="{D2B6A955-E391-4157-ABCF-3B56010785BE}"/>
          </ac:spMkLst>
        </pc:spChg>
      </pc:sldChg>
      <pc:sldChg chg="modSp add replId modNotes">
        <pc:chgData name="Martina McGhee" userId="S::mpm0060@auburn.edu::b574abe1-93ff-410a-b5a2-c19633f8dfe3" providerId="AD" clId="Web-{781D9F28-EBEB-7971-863F-0C74F9EFFE4F}" dt="2021-11-07T21:18:43.016" v="560"/>
        <pc:sldMkLst>
          <pc:docMk/>
          <pc:sldMk cId="2886557035" sldId="311"/>
        </pc:sldMkLst>
        <pc:spChg chg="mod">
          <ac:chgData name="Martina McGhee" userId="S::mpm0060@auburn.edu::b574abe1-93ff-410a-b5a2-c19633f8dfe3" providerId="AD" clId="Web-{781D9F28-EBEB-7971-863F-0C74F9EFFE4F}" dt="2021-11-07T21:16:07.138" v="523" actId="20577"/>
          <ac:spMkLst>
            <pc:docMk/>
            <pc:sldMk cId="2886557035" sldId="311"/>
            <ac:spMk id="7" creationId="{19FBB382-9B3C-4F5B-AD3A-914243A22465}"/>
          </ac:spMkLst>
        </pc:spChg>
        <pc:spChg chg="mod">
          <ac:chgData name="Martina McGhee" userId="S::mpm0060@auburn.edu::b574abe1-93ff-410a-b5a2-c19633f8dfe3" providerId="AD" clId="Web-{781D9F28-EBEB-7971-863F-0C74F9EFFE4F}" dt="2021-11-07T21:16:10.794" v="524" actId="20577"/>
          <ac:spMkLst>
            <pc:docMk/>
            <pc:sldMk cId="2886557035" sldId="311"/>
            <ac:spMk id="8" creationId="{AEB92F85-93F4-45F4-A330-73942956F915}"/>
          </ac:spMkLst>
        </pc:spChg>
        <pc:spChg chg="mod">
          <ac:chgData name="Martina McGhee" userId="S::mpm0060@auburn.edu::b574abe1-93ff-410a-b5a2-c19633f8dfe3" providerId="AD" clId="Web-{781D9F28-EBEB-7971-863F-0C74F9EFFE4F}" dt="2021-11-07T21:16:20.451" v="526" actId="20577"/>
          <ac:spMkLst>
            <pc:docMk/>
            <pc:sldMk cId="2886557035" sldId="311"/>
            <ac:spMk id="9" creationId="{360F7FB8-AA16-4F28-8C5B-2C2665F39FAF}"/>
          </ac:spMkLst>
        </pc:spChg>
      </pc:sldChg>
    </pc:docChg>
  </pc:docChgLst>
  <pc:docChgLst>
    <pc:chgData name="Martina McGhee" userId="S::mpm0060@auburn.edu::b574abe1-93ff-410a-b5a2-c19633f8dfe3" providerId="AD" clId="Web-{B06F269F-1CB3-4C91-A9EC-467462362F91}"/>
    <pc:docChg chg="addSld delSld modSld sldOrd">
      <pc:chgData name="Martina McGhee" userId="S::mpm0060@auburn.edu::b574abe1-93ff-410a-b5a2-c19633f8dfe3" providerId="AD" clId="Web-{B06F269F-1CB3-4C91-A9EC-467462362F91}" dt="2021-10-30T16:54:06.773" v="288" actId="1076"/>
      <pc:docMkLst>
        <pc:docMk/>
      </pc:docMkLst>
      <pc:sldChg chg="addSp modSp">
        <pc:chgData name="Martina McGhee" userId="S::mpm0060@auburn.edu::b574abe1-93ff-410a-b5a2-c19633f8dfe3" providerId="AD" clId="Web-{B06F269F-1CB3-4C91-A9EC-467462362F91}" dt="2021-10-30T15:48:21.569" v="57" actId="20577"/>
        <pc:sldMkLst>
          <pc:docMk/>
          <pc:sldMk cId="0" sldId="256"/>
        </pc:sldMkLst>
        <pc:spChg chg="add mod">
          <ac:chgData name="Martina McGhee" userId="S::mpm0060@auburn.edu::b574abe1-93ff-410a-b5a2-c19633f8dfe3" providerId="AD" clId="Web-{B06F269F-1CB3-4C91-A9EC-467462362F91}" dt="2021-10-30T15:48:21.569" v="57" actId="20577"/>
          <ac:spMkLst>
            <pc:docMk/>
            <pc:sldMk cId="0" sldId="256"/>
            <ac:spMk id="2" creationId="{4E3D56D4-747F-4455-B483-6CF80E10564F}"/>
          </ac:spMkLst>
        </pc:spChg>
        <pc:spChg chg="mod">
          <ac:chgData name="Martina McGhee" userId="S::mpm0060@auburn.edu::b574abe1-93ff-410a-b5a2-c19633f8dfe3" providerId="AD" clId="Web-{B06F269F-1CB3-4C91-A9EC-467462362F91}" dt="2021-10-30T15:47:30.427" v="30" actId="1076"/>
          <ac:spMkLst>
            <pc:docMk/>
            <pc:sldMk cId="0" sldId="256"/>
            <ac:spMk id="84" creationId="{00000000-0000-0000-0000-000000000000}"/>
          </ac:spMkLst>
        </pc:spChg>
      </pc:sldChg>
      <pc:sldChg chg="del">
        <pc:chgData name="Martina McGhee" userId="S::mpm0060@auburn.edu::b574abe1-93ff-410a-b5a2-c19633f8dfe3" providerId="AD" clId="Web-{B06F269F-1CB3-4C91-A9EC-467462362F91}" dt="2021-10-30T16:39:38.631" v="239"/>
        <pc:sldMkLst>
          <pc:docMk/>
          <pc:sldMk cId="0" sldId="257"/>
        </pc:sldMkLst>
      </pc:sldChg>
      <pc:sldChg chg="addSp delSp modSp">
        <pc:chgData name="Martina McGhee" userId="S::mpm0060@auburn.edu::b574abe1-93ff-410a-b5a2-c19633f8dfe3" providerId="AD" clId="Web-{B06F269F-1CB3-4C91-A9EC-467462362F91}" dt="2021-10-30T15:54:34.498" v="103" actId="20577"/>
        <pc:sldMkLst>
          <pc:docMk/>
          <pc:sldMk cId="0" sldId="258"/>
        </pc:sldMkLst>
        <pc:spChg chg="mod ord">
          <ac:chgData name="Martina McGhee" userId="S::mpm0060@auburn.edu::b574abe1-93ff-410a-b5a2-c19633f8dfe3" providerId="AD" clId="Web-{B06F269F-1CB3-4C91-A9EC-467462362F91}" dt="2021-10-30T15:53:29.169" v="78" actId="1076"/>
          <ac:spMkLst>
            <pc:docMk/>
            <pc:sldMk cId="0" sldId="258"/>
            <ac:spMk id="99" creationId="{00000000-0000-0000-0000-000000000000}"/>
          </ac:spMkLst>
        </pc:spChg>
        <pc:spChg chg="mod">
          <ac:chgData name="Martina McGhee" userId="S::mpm0060@auburn.edu::b574abe1-93ff-410a-b5a2-c19633f8dfe3" providerId="AD" clId="Web-{B06F269F-1CB3-4C91-A9EC-467462362F91}" dt="2021-10-30T15:54:34.498" v="103" actId="20577"/>
          <ac:spMkLst>
            <pc:docMk/>
            <pc:sldMk cId="0" sldId="258"/>
            <ac:spMk id="102" creationId="{00000000-0000-0000-0000-000000000000}"/>
          </ac:spMkLst>
        </pc:spChg>
        <pc:picChg chg="add del mod ord">
          <ac:chgData name="Martina McGhee" userId="S::mpm0060@auburn.edu::b574abe1-93ff-410a-b5a2-c19633f8dfe3" providerId="AD" clId="Web-{B06F269F-1CB3-4C91-A9EC-467462362F91}" dt="2021-10-30T15:53:39.341" v="79" actId="1076"/>
          <ac:picMkLst>
            <pc:docMk/>
            <pc:sldMk cId="0" sldId="258"/>
            <ac:picMk id="98" creationId="{00000000-0000-0000-0000-000000000000}"/>
          </ac:picMkLst>
        </pc:picChg>
      </pc:sldChg>
      <pc:sldChg chg="modSp">
        <pc:chgData name="Martina McGhee" userId="S::mpm0060@auburn.edu::b574abe1-93ff-410a-b5a2-c19633f8dfe3" providerId="AD" clId="Web-{B06F269F-1CB3-4C91-A9EC-467462362F91}" dt="2021-10-30T15:59:13.573" v="132" actId="20577"/>
        <pc:sldMkLst>
          <pc:docMk/>
          <pc:sldMk cId="0" sldId="259"/>
        </pc:sldMkLst>
        <pc:spChg chg="mod">
          <ac:chgData name="Martina McGhee" userId="S::mpm0060@auburn.edu::b574abe1-93ff-410a-b5a2-c19633f8dfe3" providerId="AD" clId="Web-{B06F269F-1CB3-4C91-A9EC-467462362F91}" dt="2021-10-30T15:58:47.488" v="110" actId="14100"/>
          <ac:spMkLst>
            <pc:docMk/>
            <pc:sldMk cId="0" sldId="259"/>
            <ac:spMk id="108" creationId="{00000000-0000-0000-0000-000000000000}"/>
          </ac:spMkLst>
        </pc:spChg>
        <pc:spChg chg="mod">
          <ac:chgData name="Martina McGhee" userId="S::mpm0060@auburn.edu::b574abe1-93ff-410a-b5a2-c19633f8dfe3" providerId="AD" clId="Web-{B06F269F-1CB3-4C91-A9EC-467462362F91}" dt="2021-10-30T15:59:13.573" v="132" actId="20577"/>
          <ac:spMkLst>
            <pc:docMk/>
            <pc:sldMk cId="0" sldId="259"/>
            <ac:spMk id="109" creationId="{00000000-0000-0000-0000-000000000000}"/>
          </ac:spMkLst>
        </pc:spChg>
      </pc:sldChg>
      <pc:sldChg chg="addSp delSp modSp addAnim modAnim">
        <pc:chgData name="Martina McGhee" userId="S::mpm0060@auburn.edu::b574abe1-93ff-410a-b5a2-c19633f8dfe3" providerId="AD" clId="Web-{B06F269F-1CB3-4C91-A9EC-467462362F91}" dt="2021-10-30T16:19:18.122" v="162"/>
        <pc:sldMkLst>
          <pc:docMk/>
          <pc:sldMk cId="0" sldId="261"/>
        </pc:sldMkLst>
        <pc:spChg chg="add del mod">
          <ac:chgData name="Martina McGhee" userId="S::mpm0060@auburn.edu::b574abe1-93ff-410a-b5a2-c19633f8dfe3" providerId="AD" clId="Web-{B06F269F-1CB3-4C91-A9EC-467462362F91}" dt="2021-10-30T16:17:04.822" v="149"/>
          <ac:spMkLst>
            <pc:docMk/>
            <pc:sldMk cId="0" sldId="261"/>
            <ac:spMk id="2" creationId="{F03F675F-AB27-46E6-8352-66028D5BB223}"/>
          </ac:spMkLst>
        </pc:spChg>
        <pc:spChg chg="add mod">
          <ac:chgData name="Martina McGhee" userId="S::mpm0060@auburn.edu::b574abe1-93ff-410a-b5a2-c19633f8dfe3" providerId="AD" clId="Web-{B06F269F-1CB3-4C91-A9EC-467462362F91}" dt="2021-10-30T16:18:56.028" v="158"/>
          <ac:spMkLst>
            <pc:docMk/>
            <pc:sldMk cId="0" sldId="261"/>
            <ac:spMk id="4" creationId="{38D878FC-8FC1-40CC-864A-78350E98E98B}"/>
          </ac:spMkLst>
        </pc:spChg>
        <pc:spChg chg="del">
          <ac:chgData name="Martina McGhee" userId="S::mpm0060@auburn.edu::b574abe1-93ff-410a-b5a2-c19633f8dfe3" providerId="AD" clId="Web-{B06F269F-1CB3-4C91-A9EC-467462362F91}" dt="2021-10-30T16:19:01.778" v="159"/>
          <ac:spMkLst>
            <pc:docMk/>
            <pc:sldMk cId="0" sldId="261"/>
            <ac:spMk id="9" creationId="{6961442A-804A-4171-A33F-491ED43C7B95}"/>
          </ac:spMkLst>
        </pc:spChg>
        <pc:spChg chg="mod">
          <ac:chgData name="Martina McGhee" userId="S::mpm0060@auburn.edu::b574abe1-93ff-410a-b5a2-c19633f8dfe3" providerId="AD" clId="Web-{B06F269F-1CB3-4C91-A9EC-467462362F91}" dt="2021-10-30T16:14:15.553" v="137" actId="20577"/>
          <ac:spMkLst>
            <pc:docMk/>
            <pc:sldMk cId="0" sldId="261"/>
            <ac:spMk id="121" creationId="{00000000-0000-0000-0000-000000000000}"/>
          </ac:spMkLst>
        </pc:spChg>
        <pc:spChg chg="mod">
          <ac:chgData name="Martina McGhee" userId="S::mpm0060@auburn.edu::b574abe1-93ff-410a-b5a2-c19633f8dfe3" providerId="AD" clId="Web-{B06F269F-1CB3-4C91-A9EC-467462362F91}" dt="2021-10-30T16:14:52.632" v="145" actId="14100"/>
          <ac:spMkLst>
            <pc:docMk/>
            <pc:sldMk cId="0" sldId="261"/>
            <ac:spMk id="122" creationId="{00000000-0000-0000-0000-000000000000}"/>
          </ac:spMkLst>
        </pc:spChg>
        <pc:grpChg chg="add del mod">
          <ac:chgData name="Martina McGhee" userId="S::mpm0060@auburn.edu::b574abe1-93ff-410a-b5a2-c19633f8dfe3" providerId="AD" clId="Web-{B06F269F-1CB3-4C91-A9EC-467462362F91}" dt="2021-10-30T16:19:04.887" v="160"/>
          <ac:grpSpMkLst>
            <pc:docMk/>
            <pc:sldMk cId="0" sldId="261"/>
            <ac:grpSpMk id="3" creationId="{67C9EB4F-552B-4078-9E7F-F8D830ECB726}"/>
          </ac:grpSpMkLst>
        </pc:grpChg>
      </pc:sldChg>
      <pc:sldChg chg="delSp modSp ord">
        <pc:chgData name="Martina McGhee" userId="S::mpm0060@auburn.edu::b574abe1-93ff-410a-b5a2-c19633f8dfe3" providerId="AD" clId="Web-{B06F269F-1CB3-4C91-A9EC-467462362F91}" dt="2021-10-30T16:31:16.168" v="238" actId="1076"/>
        <pc:sldMkLst>
          <pc:docMk/>
          <pc:sldMk cId="0" sldId="270"/>
        </pc:sldMkLst>
        <pc:spChg chg="mod">
          <ac:chgData name="Martina McGhee" userId="S::mpm0060@auburn.edu::b574abe1-93ff-410a-b5a2-c19633f8dfe3" providerId="AD" clId="Web-{B06F269F-1CB3-4C91-A9EC-467462362F91}" dt="2021-10-30T16:31:16.168" v="238" actId="1076"/>
          <ac:spMkLst>
            <pc:docMk/>
            <pc:sldMk cId="0" sldId="270"/>
            <ac:spMk id="222" creationId="{00000000-0000-0000-0000-000000000000}"/>
          </ac:spMkLst>
        </pc:spChg>
        <pc:spChg chg="del">
          <ac:chgData name="Martina McGhee" userId="S::mpm0060@auburn.edu::b574abe1-93ff-410a-b5a2-c19633f8dfe3" providerId="AD" clId="Web-{B06F269F-1CB3-4C91-A9EC-467462362F91}" dt="2021-10-30T16:25:23.645" v="234"/>
          <ac:spMkLst>
            <pc:docMk/>
            <pc:sldMk cId="0" sldId="270"/>
            <ac:spMk id="223" creationId="{00000000-0000-0000-0000-000000000000}"/>
          </ac:spMkLst>
        </pc:spChg>
      </pc:sldChg>
      <pc:sldChg chg="modSp">
        <pc:chgData name="Martina McGhee" userId="S::mpm0060@auburn.edu::b574abe1-93ff-410a-b5a2-c19633f8dfe3" providerId="AD" clId="Web-{B06F269F-1CB3-4C91-A9EC-467462362F91}" dt="2021-10-30T16:54:06.773" v="288" actId="1076"/>
        <pc:sldMkLst>
          <pc:docMk/>
          <pc:sldMk cId="0" sldId="275"/>
        </pc:sldMkLst>
        <pc:picChg chg="mod">
          <ac:chgData name="Martina McGhee" userId="S::mpm0060@auburn.edu::b574abe1-93ff-410a-b5a2-c19633f8dfe3" providerId="AD" clId="Web-{B06F269F-1CB3-4C91-A9EC-467462362F91}" dt="2021-10-30T16:54:06.773" v="288" actId="1076"/>
          <ac:picMkLst>
            <pc:docMk/>
            <pc:sldMk cId="0" sldId="275"/>
            <ac:picMk id="314" creationId="{00000000-0000-0000-0000-000000000000}"/>
          </ac:picMkLst>
        </pc:picChg>
      </pc:sldChg>
      <pc:sldChg chg="modSp add ord replId">
        <pc:chgData name="Martina McGhee" userId="S::mpm0060@auburn.edu::b574abe1-93ff-410a-b5a2-c19633f8dfe3" providerId="AD" clId="Web-{B06F269F-1CB3-4C91-A9EC-467462362F91}" dt="2021-10-30T16:21:07.624" v="189" actId="20577"/>
        <pc:sldMkLst>
          <pc:docMk/>
          <pc:sldMk cId="964082441" sldId="295"/>
        </pc:sldMkLst>
        <pc:spChg chg="mod">
          <ac:chgData name="Martina McGhee" userId="S::mpm0060@auburn.edu::b574abe1-93ff-410a-b5a2-c19633f8dfe3" providerId="AD" clId="Web-{B06F269F-1CB3-4C91-A9EC-467462362F91}" dt="2021-10-30T16:20:38.514" v="168" actId="20577"/>
          <ac:spMkLst>
            <pc:docMk/>
            <pc:sldMk cId="964082441" sldId="295"/>
            <ac:spMk id="156" creationId="{00000000-0000-0000-0000-000000000000}"/>
          </ac:spMkLst>
        </pc:spChg>
        <pc:spChg chg="mod">
          <ac:chgData name="Martina McGhee" userId="S::mpm0060@auburn.edu::b574abe1-93ff-410a-b5a2-c19633f8dfe3" providerId="AD" clId="Web-{B06F269F-1CB3-4C91-A9EC-467462362F91}" dt="2021-10-30T16:20:47.296" v="173" actId="20577"/>
          <ac:spMkLst>
            <pc:docMk/>
            <pc:sldMk cId="964082441" sldId="295"/>
            <ac:spMk id="157" creationId="{00000000-0000-0000-0000-000000000000}"/>
          </ac:spMkLst>
        </pc:spChg>
        <pc:spChg chg="mod">
          <ac:chgData name="Martina McGhee" userId="S::mpm0060@auburn.edu::b574abe1-93ff-410a-b5a2-c19633f8dfe3" providerId="AD" clId="Web-{B06F269F-1CB3-4C91-A9EC-467462362F91}" dt="2021-10-30T16:20:52.421" v="180" actId="20577"/>
          <ac:spMkLst>
            <pc:docMk/>
            <pc:sldMk cId="964082441" sldId="295"/>
            <ac:spMk id="158" creationId="{00000000-0000-0000-0000-000000000000}"/>
          </ac:spMkLst>
        </pc:spChg>
        <pc:spChg chg="mod">
          <ac:chgData name="Martina McGhee" userId="S::mpm0060@auburn.edu::b574abe1-93ff-410a-b5a2-c19633f8dfe3" providerId="AD" clId="Web-{B06F269F-1CB3-4C91-A9EC-467462362F91}" dt="2021-10-30T16:21:07.624" v="189" actId="20577"/>
          <ac:spMkLst>
            <pc:docMk/>
            <pc:sldMk cId="964082441" sldId="295"/>
            <ac:spMk id="159" creationId="{00000000-0000-0000-0000-000000000000}"/>
          </ac:spMkLst>
        </pc:spChg>
      </pc:sldChg>
      <pc:sldChg chg="add replId">
        <pc:chgData name="Martina McGhee" userId="S::mpm0060@auburn.edu::b574abe1-93ff-410a-b5a2-c19633f8dfe3" providerId="AD" clId="Web-{B06F269F-1CB3-4C91-A9EC-467462362F91}" dt="2021-10-30T16:24:10.472" v="190"/>
        <pc:sldMkLst>
          <pc:docMk/>
          <pc:sldMk cId="1990923379" sldId="296"/>
        </pc:sldMkLst>
      </pc:sldChg>
      <pc:sldChg chg="delSp modSp add ord replId delAnim">
        <pc:chgData name="Martina McGhee" userId="S::mpm0060@auburn.edu::b574abe1-93ff-410a-b5a2-c19633f8dfe3" providerId="AD" clId="Web-{B06F269F-1CB3-4C91-A9EC-467462362F91}" dt="2021-10-30T16:50:29.878" v="286" actId="20577"/>
        <pc:sldMkLst>
          <pc:docMk/>
          <pc:sldMk cId="3794629602" sldId="297"/>
        </pc:sldMkLst>
        <pc:spChg chg="del">
          <ac:chgData name="Martina McGhee" userId="S::mpm0060@auburn.edu::b574abe1-93ff-410a-b5a2-c19633f8dfe3" providerId="AD" clId="Web-{B06F269F-1CB3-4C91-A9EC-467462362F91}" dt="2021-10-30T16:40:44.976" v="259"/>
          <ac:spMkLst>
            <pc:docMk/>
            <pc:sldMk cId="3794629602" sldId="297"/>
            <ac:spMk id="4" creationId="{38D878FC-8FC1-40CC-864A-78350E98E98B}"/>
          </ac:spMkLst>
        </pc:spChg>
        <pc:spChg chg="mod">
          <ac:chgData name="Martina McGhee" userId="S::mpm0060@auburn.edu::b574abe1-93ff-410a-b5a2-c19633f8dfe3" providerId="AD" clId="Web-{B06F269F-1CB3-4C91-A9EC-467462362F91}" dt="2021-10-30T16:40:34.054" v="246" actId="20577"/>
          <ac:spMkLst>
            <pc:docMk/>
            <pc:sldMk cId="3794629602" sldId="297"/>
            <ac:spMk id="121" creationId="{00000000-0000-0000-0000-000000000000}"/>
          </ac:spMkLst>
        </pc:spChg>
        <pc:spChg chg="mod">
          <ac:chgData name="Martina McGhee" userId="S::mpm0060@auburn.edu::b574abe1-93ff-410a-b5a2-c19633f8dfe3" providerId="AD" clId="Web-{B06F269F-1CB3-4C91-A9EC-467462362F91}" dt="2021-10-30T16:50:29.878" v="286" actId="20577"/>
          <ac:spMkLst>
            <pc:docMk/>
            <pc:sldMk cId="3794629602" sldId="297"/>
            <ac:spMk id="122" creationId="{00000000-0000-0000-0000-000000000000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g35f391192_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2" name="Google Shape;82;g35f391192_0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9" name="Google Shape;119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1934913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7766248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5810542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7735493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6200878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buNone/>
            </a:pPr>
            <a:br>
              <a:rPr lang="en-US" dirty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950280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buNone/>
            </a:pPr>
            <a:br>
              <a:rPr lang="en-US" dirty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8550003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buNone/>
            </a:pPr>
            <a:br>
              <a:rPr lang="en-US" dirty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7032741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buNone/>
            </a:pPr>
            <a:br>
              <a:rPr lang="en-US" dirty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86860855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1623401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g35f391192_0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6" name="Google Shape;106;g35f391192_0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1296972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90808076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14964623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buNone/>
            </a:pPr>
            <a:endParaRPr lang="en-US" dirty="0"/>
          </a:p>
          <a:p>
            <a:pPr>
              <a:buNone/>
            </a:pPr>
            <a:br>
              <a:rPr lang="en-US" dirty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1827882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g35ed75ccf_0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6" name="Google Shape;126;g35ed75ccf_0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0" name="Google Shape;340;gcf4c74116a_3_4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41" name="Google Shape;341;gcf4c74116a_3_4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g35f391192_0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6" name="Google Shape;96;g35f391192_0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2447272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g35f391192_0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3" name="Google Shape;113;g35f391192_0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9" name="Google Shape;119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g35f391192_04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4" name="Google Shape;154;g35f391192_04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81615349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Google Shape;219;g35ed75ccf_0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0" name="Google Shape;220;g35ed75ccf_02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7408514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Google Shape;219;g35ed75ccf_0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0" name="Google Shape;220;g35ed75ccf_02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indent="0">
              <a:buNone/>
            </a:pPr>
            <a:endParaRPr lang="en-US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" type="title">
  <p:cSld name="TITLE">
    <p:bg>
      <p:bgPr>
        <a:gradFill>
          <a:gsLst>
            <a:gs pos="0">
              <a:schemeClr val="accent1"/>
            </a:gs>
            <a:gs pos="100000">
              <a:schemeClr val="dk1"/>
            </a:gs>
          </a:gsLst>
          <a:lin ang="0" scaled="0"/>
        </a:gra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>
            <a:off x="4745725" y="0"/>
            <a:ext cx="4406366" cy="5143500"/>
          </a:xfrm>
          <a:custGeom>
            <a:avLst/>
            <a:gdLst/>
            <a:ahLst/>
            <a:cxnLst/>
            <a:rect l="l" t="t" r="r" b="b"/>
            <a:pathLst>
              <a:path w="6228079" h="6858000" extrusionOk="0">
                <a:moveTo>
                  <a:pt x="0" y="0"/>
                </a:moveTo>
                <a:cubicBezTo>
                  <a:pt x="1192022" y="1180275"/>
                  <a:pt x="1930400" y="2817749"/>
                  <a:pt x="1930400" y="4627690"/>
                </a:cubicBezTo>
                <a:cubicBezTo>
                  <a:pt x="1931225" y="5388331"/>
                  <a:pt x="1798574" y="6143219"/>
                  <a:pt x="1538478" y="6858000"/>
                </a:cubicBezTo>
                <a:lnTo>
                  <a:pt x="6228080" y="6858000"/>
                </a:lnTo>
                <a:lnTo>
                  <a:pt x="6228080" y="0"/>
                </a:lnTo>
                <a:close/>
              </a:path>
            </a:pathLst>
          </a:custGeom>
          <a:gradFill>
            <a:gsLst>
              <a:gs pos="0">
                <a:schemeClr val="accent2"/>
              </a:gs>
              <a:gs pos="72000">
                <a:schemeClr val="accent3"/>
              </a:gs>
              <a:gs pos="100000">
                <a:schemeClr val="accent3"/>
              </a:gs>
            </a:gsLst>
            <a:lin ang="5400012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" name="Google Shape;11;p2"/>
          <p:cNvSpPr/>
          <p:nvPr/>
        </p:nvSpPr>
        <p:spPr>
          <a:xfrm>
            <a:off x="4907910" y="0"/>
            <a:ext cx="4243868" cy="5143500"/>
          </a:xfrm>
          <a:custGeom>
            <a:avLst/>
            <a:gdLst/>
            <a:ahLst/>
            <a:cxnLst/>
            <a:rect l="l" t="t" r="r" b="b"/>
            <a:pathLst>
              <a:path w="5998400" h="6858000" extrusionOk="0">
                <a:moveTo>
                  <a:pt x="2752407" y="0"/>
                </a:moveTo>
                <a:cubicBezTo>
                  <a:pt x="2856294" y="466997"/>
                  <a:pt x="2908554" y="943991"/>
                  <a:pt x="2908300" y="1422400"/>
                </a:cubicBezTo>
                <a:cubicBezTo>
                  <a:pt x="2908300" y="3686239"/>
                  <a:pt x="1753171" y="5680139"/>
                  <a:pt x="0" y="6847206"/>
                </a:cubicBezTo>
                <a:lnTo>
                  <a:pt x="0" y="6858000"/>
                </a:lnTo>
                <a:lnTo>
                  <a:pt x="5998401" y="6858000"/>
                </a:lnTo>
                <a:lnTo>
                  <a:pt x="5998401" y="0"/>
                </a:lnTo>
                <a:close/>
              </a:path>
            </a:pathLst>
          </a:custGeom>
          <a:gradFill>
            <a:gsLst>
              <a:gs pos="0">
                <a:schemeClr val="accent3"/>
              </a:gs>
              <a:gs pos="100000">
                <a:schemeClr val="accent4"/>
              </a:gs>
            </a:gsLst>
            <a:lin ang="5400012" scaled="0"/>
          </a:gradFill>
          <a:ln>
            <a:noFill/>
          </a:ln>
          <a:effectLst>
            <a:outerShdw blurRad="571500" dist="19050" dir="10800000" algn="bl" rotWithShape="0">
              <a:schemeClr val="dk1">
                <a:alpha val="35000"/>
              </a:scheme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" name="Google Shape;12;p2"/>
          <p:cNvSpPr/>
          <p:nvPr/>
        </p:nvSpPr>
        <p:spPr>
          <a:xfrm>
            <a:off x="6451122" y="0"/>
            <a:ext cx="2697686" cy="3605879"/>
          </a:xfrm>
          <a:custGeom>
            <a:avLst/>
            <a:gdLst/>
            <a:ahLst/>
            <a:cxnLst/>
            <a:rect l="l" t="t" r="r" b="b"/>
            <a:pathLst>
              <a:path w="3812984" h="4807839" extrusionOk="0">
                <a:moveTo>
                  <a:pt x="3812984" y="4807839"/>
                </a:moveTo>
                <a:lnTo>
                  <a:pt x="3812984" y="0"/>
                </a:lnTo>
                <a:lnTo>
                  <a:pt x="0" y="0"/>
                </a:lnTo>
                <a:cubicBezTo>
                  <a:pt x="1961959" y="853313"/>
                  <a:pt x="3421634" y="2644648"/>
                  <a:pt x="3812984" y="4807839"/>
                </a:cubicBezTo>
                <a:close/>
              </a:path>
            </a:pathLst>
          </a:custGeom>
          <a:gradFill>
            <a:gsLst>
              <a:gs pos="0">
                <a:schemeClr val="accent4"/>
              </a:gs>
              <a:gs pos="100000">
                <a:schemeClr val="accent5"/>
              </a:gs>
            </a:gsLst>
            <a:lin ang="5400012" scaled="0"/>
          </a:gradFill>
          <a:ln>
            <a:noFill/>
          </a:ln>
          <a:effectLst>
            <a:outerShdw blurRad="571500" dist="19050" dir="10800000" algn="bl" rotWithShape="0">
              <a:schemeClr val="dk1">
                <a:alpha val="30000"/>
              </a:scheme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" name="Google Shape;13;p2"/>
          <p:cNvSpPr txBox="1">
            <a:spLocks noGrp="1"/>
          </p:cNvSpPr>
          <p:nvPr>
            <p:ph type="ctrTitle"/>
          </p:nvPr>
        </p:nvSpPr>
        <p:spPr>
          <a:xfrm>
            <a:off x="779100" y="1991825"/>
            <a:ext cx="5577600" cy="11598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ubtitle">
  <p:cSld name="TITLE_1">
    <p:bg>
      <p:bgPr>
        <a:gradFill>
          <a:gsLst>
            <a:gs pos="0">
              <a:schemeClr val="accent4"/>
            </a:gs>
            <a:gs pos="100000">
              <a:schemeClr val="accent2"/>
            </a:gs>
          </a:gsLst>
          <a:lin ang="0" scaled="0"/>
        </a:gradFill>
        <a:effectLst/>
      </p:bgPr>
    </p:bg>
    <p:spTree>
      <p:nvGrpSpPr>
        <p:cNvPr id="1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15;p3"/>
          <p:cNvSpPr/>
          <p:nvPr/>
        </p:nvSpPr>
        <p:spPr>
          <a:xfrm>
            <a:off x="4745725" y="0"/>
            <a:ext cx="4406366" cy="5143500"/>
          </a:xfrm>
          <a:custGeom>
            <a:avLst/>
            <a:gdLst/>
            <a:ahLst/>
            <a:cxnLst/>
            <a:rect l="l" t="t" r="r" b="b"/>
            <a:pathLst>
              <a:path w="6228079" h="6858000" extrusionOk="0">
                <a:moveTo>
                  <a:pt x="0" y="0"/>
                </a:moveTo>
                <a:cubicBezTo>
                  <a:pt x="1192022" y="1180275"/>
                  <a:pt x="1930400" y="2817749"/>
                  <a:pt x="1930400" y="4627690"/>
                </a:cubicBezTo>
                <a:cubicBezTo>
                  <a:pt x="1931225" y="5388331"/>
                  <a:pt x="1798574" y="6143219"/>
                  <a:pt x="1538478" y="6858000"/>
                </a:cubicBezTo>
                <a:lnTo>
                  <a:pt x="6228080" y="6858000"/>
                </a:lnTo>
                <a:lnTo>
                  <a:pt x="6228080" y="0"/>
                </a:lnTo>
                <a:close/>
              </a:path>
            </a:pathLst>
          </a:custGeom>
          <a:gradFill>
            <a:gsLst>
              <a:gs pos="0">
                <a:schemeClr val="accent4"/>
              </a:gs>
              <a:gs pos="100000">
                <a:schemeClr val="accent3"/>
              </a:gs>
            </a:gsLst>
            <a:lin ang="5400012" scaled="0"/>
          </a:gradFill>
          <a:ln>
            <a:noFill/>
          </a:ln>
          <a:effectLst>
            <a:outerShdw blurRad="571500" dist="19050" dir="10800000" algn="bl" rotWithShape="0">
              <a:schemeClr val="dk1">
                <a:alpha val="35000"/>
              </a:scheme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" name="Google Shape;16;p3"/>
          <p:cNvSpPr/>
          <p:nvPr/>
        </p:nvSpPr>
        <p:spPr>
          <a:xfrm>
            <a:off x="4907910" y="0"/>
            <a:ext cx="4243868" cy="5143500"/>
          </a:xfrm>
          <a:custGeom>
            <a:avLst/>
            <a:gdLst/>
            <a:ahLst/>
            <a:cxnLst/>
            <a:rect l="l" t="t" r="r" b="b"/>
            <a:pathLst>
              <a:path w="5998400" h="6858000" extrusionOk="0">
                <a:moveTo>
                  <a:pt x="2752407" y="0"/>
                </a:moveTo>
                <a:cubicBezTo>
                  <a:pt x="2856294" y="466997"/>
                  <a:pt x="2908554" y="943991"/>
                  <a:pt x="2908300" y="1422400"/>
                </a:cubicBezTo>
                <a:cubicBezTo>
                  <a:pt x="2908300" y="3686239"/>
                  <a:pt x="1753171" y="5680139"/>
                  <a:pt x="0" y="6847206"/>
                </a:cubicBezTo>
                <a:lnTo>
                  <a:pt x="0" y="6858000"/>
                </a:lnTo>
                <a:lnTo>
                  <a:pt x="5998401" y="6858000"/>
                </a:lnTo>
                <a:lnTo>
                  <a:pt x="5998401" y="0"/>
                </a:lnTo>
                <a:close/>
              </a:path>
            </a:pathLst>
          </a:custGeom>
          <a:gradFill>
            <a:gsLst>
              <a:gs pos="0">
                <a:schemeClr val="accent4"/>
              </a:gs>
              <a:gs pos="100000">
                <a:schemeClr val="accent5"/>
              </a:gs>
            </a:gsLst>
            <a:lin ang="5400012" scaled="0"/>
          </a:gradFill>
          <a:ln>
            <a:noFill/>
          </a:ln>
          <a:effectLst>
            <a:outerShdw blurRad="571500" dist="19050" dir="10800000" algn="bl" rotWithShape="0">
              <a:schemeClr val="dk1">
                <a:alpha val="30000"/>
              </a:scheme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" name="Google Shape;17;p3"/>
          <p:cNvSpPr/>
          <p:nvPr/>
        </p:nvSpPr>
        <p:spPr>
          <a:xfrm>
            <a:off x="6451122" y="0"/>
            <a:ext cx="2697686" cy="3605879"/>
          </a:xfrm>
          <a:custGeom>
            <a:avLst/>
            <a:gdLst/>
            <a:ahLst/>
            <a:cxnLst/>
            <a:rect l="l" t="t" r="r" b="b"/>
            <a:pathLst>
              <a:path w="3812984" h="4807839" extrusionOk="0">
                <a:moveTo>
                  <a:pt x="3812984" y="4807839"/>
                </a:moveTo>
                <a:lnTo>
                  <a:pt x="3812984" y="0"/>
                </a:lnTo>
                <a:lnTo>
                  <a:pt x="0" y="0"/>
                </a:lnTo>
                <a:cubicBezTo>
                  <a:pt x="1961959" y="853313"/>
                  <a:pt x="3421634" y="2644648"/>
                  <a:pt x="3812984" y="4807839"/>
                </a:cubicBezTo>
                <a:close/>
              </a:path>
            </a:pathLst>
          </a:custGeom>
          <a:gradFill>
            <a:gsLst>
              <a:gs pos="0">
                <a:schemeClr val="accent5"/>
              </a:gs>
              <a:gs pos="100000">
                <a:schemeClr val="accent6"/>
              </a:gs>
            </a:gsLst>
            <a:lin ang="5400012" scaled="0"/>
          </a:gradFill>
          <a:ln>
            <a:noFill/>
          </a:ln>
          <a:effectLst>
            <a:outerShdw blurRad="571500" dist="19050" dir="10800000" algn="bl" rotWithShape="0">
              <a:schemeClr val="dk1">
                <a:alpha val="30000"/>
              </a:scheme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" name="Google Shape;18;p3"/>
          <p:cNvSpPr txBox="1">
            <a:spLocks noGrp="1"/>
          </p:cNvSpPr>
          <p:nvPr>
            <p:ph type="ctrTitle"/>
          </p:nvPr>
        </p:nvSpPr>
        <p:spPr>
          <a:xfrm>
            <a:off x="779100" y="1984688"/>
            <a:ext cx="5040600" cy="6321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None/>
              <a:defRPr sz="44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None/>
              <a:defRPr sz="4400">
                <a:solidFill>
                  <a:schemeClr val="l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None/>
              <a:defRPr sz="4400">
                <a:solidFill>
                  <a:schemeClr val="l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None/>
              <a:defRPr sz="4400">
                <a:solidFill>
                  <a:schemeClr val="l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None/>
              <a:defRPr sz="4400">
                <a:solidFill>
                  <a:schemeClr val="l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None/>
              <a:defRPr sz="4400">
                <a:solidFill>
                  <a:schemeClr val="l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None/>
              <a:defRPr sz="4400">
                <a:solidFill>
                  <a:schemeClr val="l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None/>
              <a:defRPr sz="4400">
                <a:solidFill>
                  <a:schemeClr val="l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None/>
              <a:defRPr sz="44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9" name="Google Shape;19;p3"/>
          <p:cNvSpPr txBox="1">
            <a:spLocks noGrp="1"/>
          </p:cNvSpPr>
          <p:nvPr>
            <p:ph type="subTitle" idx="1"/>
          </p:nvPr>
        </p:nvSpPr>
        <p:spPr>
          <a:xfrm>
            <a:off x="779100" y="2713913"/>
            <a:ext cx="5040600" cy="4449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/>
            </a:lvl1pPr>
            <a:lvl2pPr lvl="1" rtl="0"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3000"/>
            </a:lvl2pPr>
            <a:lvl3pPr lvl="2" rtl="0"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3000"/>
            </a:lvl3pPr>
            <a:lvl4pPr lvl="3" rtl="0">
              <a:spcBef>
                <a:spcPts val="80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80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80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80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80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800"/>
              </a:spcBef>
              <a:spcAft>
                <a:spcPts val="800"/>
              </a:spcAft>
              <a:buSzPts val="3000"/>
              <a:buNone/>
              <a:defRPr sz="30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TITLE_1_1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4"/>
          <p:cNvSpPr txBox="1">
            <a:spLocks noGrp="1"/>
          </p:cNvSpPr>
          <p:nvPr>
            <p:ph type="body" idx="1"/>
          </p:nvPr>
        </p:nvSpPr>
        <p:spPr>
          <a:xfrm>
            <a:off x="1777400" y="2161800"/>
            <a:ext cx="5589300" cy="8199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marL="457200" lvl="0" indent="-406400" algn="ctr" rtl="0">
              <a:spcBef>
                <a:spcPts val="0"/>
              </a:spcBef>
              <a:spcAft>
                <a:spcPts val="0"/>
              </a:spcAft>
              <a:buSzPts val="2800"/>
              <a:buFont typeface="Fira Sans Medium"/>
              <a:buChar char="●"/>
              <a:defRPr sz="2800">
                <a:latin typeface="Fira Sans Medium"/>
                <a:ea typeface="Fira Sans Medium"/>
                <a:cs typeface="Fira Sans Medium"/>
                <a:sym typeface="Fira Sans Medium"/>
              </a:defRPr>
            </a:lvl1pPr>
            <a:lvl2pPr marL="914400" lvl="1" indent="-406400" algn="ctr" rtl="0">
              <a:spcBef>
                <a:spcPts val="800"/>
              </a:spcBef>
              <a:spcAft>
                <a:spcPts val="0"/>
              </a:spcAft>
              <a:buSzPts val="2800"/>
              <a:buFont typeface="Fira Sans Medium"/>
              <a:buChar char="○"/>
              <a:defRPr sz="2800">
                <a:latin typeface="Fira Sans Medium"/>
                <a:ea typeface="Fira Sans Medium"/>
                <a:cs typeface="Fira Sans Medium"/>
                <a:sym typeface="Fira Sans Medium"/>
              </a:defRPr>
            </a:lvl2pPr>
            <a:lvl3pPr marL="1371600" lvl="2" indent="-406400" algn="ctr" rtl="0">
              <a:spcBef>
                <a:spcPts val="800"/>
              </a:spcBef>
              <a:spcAft>
                <a:spcPts val="0"/>
              </a:spcAft>
              <a:buSzPts val="2800"/>
              <a:buFont typeface="Fira Sans Medium"/>
              <a:buChar char="■"/>
              <a:defRPr sz="2800">
                <a:latin typeface="Fira Sans Medium"/>
                <a:ea typeface="Fira Sans Medium"/>
                <a:cs typeface="Fira Sans Medium"/>
                <a:sym typeface="Fira Sans Medium"/>
              </a:defRPr>
            </a:lvl3pPr>
            <a:lvl4pPr marL="1828800" lvl="3" indent="-406400" algn="ctr" rtl="0">
              <a:spcBef>
                <a:spcPts val="800"/>
              </a:spcBef>
              <a:spcAft>
                <a:spcPts val="0"/>
              </a:spcAft>
              <a:buSzPts val="2800"/>
              <a:buFont typeface="Fira Sans Medium"/>
              <a:buChar char="●"/>
              <a:defRPr sz="2800">
                <a:latin typeface="Fira Sans Medium"/>
                <a:ea typeface="Fira Sans Medium"/>
                <a:cs typeface="Fira Sans Medium"/>
                <a:sym typeface="Fira Sans Medium"/>
              </a:defRPr>
            </a:lvl4pPr>
            <a:lvl5pPr marL="2286000" lvl="4" indent="-406400" algn="ctr" rtl="0">
              <a:spcBef>
                <a:spcPts val="800"/>
              </a:spcBef>
              <a:spcAft>
                <a:spcPts val="0"/>
              </a:spcAft>
              <a:buSzPts val="2800"/>
              <a:buFont typeface="Fira Sans Medium"/>
              <a:buChar char="○"/>
              <a:defRPr sz="2800">
                <a:latin typeface="Fira Sans Medium"/>
                <a:ea typeface="Fira Sans Medium"/>
                <a:cs typeface="Fira Sans Medium"/>
                <a:sym typeface="Fira Sans Medium"/>
              </a:defRPr>
            </a:lvl5pPr>
            <a:lvl6pPr marL="2743200" lvl="5" indent="-406400" algn="ctr" rtl="0">
              <a:spcBef>
                <a:spcPts val="800"/>
              </a:spcBef>
              <a:spcAft>
                <a:spcPts val="0"/>
              </a:spcAft>
              <a:buSzPts val="2800"/>
              <a:buFont typeface="Fira Sans Medium"/>
              <a:buChar char="■"/>
              <a:defRPr sz="2800">
                <a:latin typeface="Fira Sans Medium"/>
                <a:ea typeface="Fira Sans Medium"/>
                <a:cs typeface="Fira Sans Medium"/>
                <a:sym typeface="Fira Sans Medium"/>
              </a:defRPr>
            </a:lvl6pPr>
            <a:lvl7pPr marL="3200400" lvl="6" indent="-406400" algn="ctr" rtl="0">
              <a:spcBef>
                <a:spcPts val="800"/>
              </a:spcBef>
              <a:spcAft>
                <a:spcPts val="0"/>
              </a:spcAft>
              <a:buSzPts val="2800"/>
              <a:buFont typeface="Fira Sans Medium"/>
              <a:buChar char="●"/>
              <a:defRPr sz="2800">
                <a:latin typeface="Fira Sans Medium"/>
                <a:ea typeface="Fira Sans Medium"/>
                <a:cs typeface="Fira Sans Medium"/>
                <a:sym typeface="Fira Sans Medium"/>
              </a:defRPr>
            </a:lvl7pPr>
            <a:lvl8pPr marL="3657600" lvl="7" indent="-406400" algn="ctr" rtl="0">
              <a:spcBef>
                <a:spcPts val="800"/>
              </a:spcBef>
              <a:spcAft>
                <a:spcPts val="0"/>
              </a:spcAft>
              <a:buSzPts val="2800"/>
              <a:buFont typeface="Fira Sans Medium"/>
              <a:buChar char="○"/>
              <a:defRPr sz="2800">
                <a:latin typeface="Fira Sans Medium"/>
                <a:ea typeface="Fira Sans Medium"/>
                <a:cs typeface="Fira Sans Medium"/>
                <a:sym typeface="Fira Sans Medium"/>
              </a:defRPr>
            </a:lvl8pPr>
            <a:lvl9pPr marL="4114800" lvl="8" indent="-406400" algn="ctr" rtl="0">
              <a:spcBef>
                <a:spcPts val="800"/>
              </a:spcBef>
              <a:spcAft>
                <a:spcPts val="800"/>
              </a:spcAft>
              <a:buSzPts val="2800"/>
              <a:buFont typeface="Fira Sans Medium"/>
              <a:buChar char="■"/>
              <a:defRPr sz="2800">
                <a:latin typeface="Fira Sans Medium"/>
                <a:ea typeface="Fira Sans Medium"/>
                <a:cs typeface="Fira Sans Medium"/>
                <a:sym typeface="Fira Sans Medium"/>
              </a:defRPr>
            </a:lvl9pPr>
          </a:lstStyle>
          <a:p>
            <a:endParaRPr/>
          </a:p>
        </p:txBody>
      </p:sp>
      <p:sp>
        <p:nvSpPr>
          <p:cNvPr id="22" name="Google Shape;22;p4"/>
          <p:cNvSpPr txBox="1"/>
          <p:nvPr/>
        </p:nvSpPr>
        <p:spPr>
          <a:xfrm>
            <a:off x="3593400" y="286244"/>
            <a:ext cx="1957200" cy="65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9600">
                <a:solidFill>
                  <a:schemeClr val="accent3"/>
                </a:solidFill>
                <a:latin typeface="Fira Sans"/>
                <a:ea typeface="Fira Sans"/>
                <a:cs typeface="Fira Sans"/>
                <a:sym typeface="Fira Sans"/>
              </a:rPr>
              <a:t>“</a:t>
            </a:r>
            <a:endParaRPr sz="9600">
              <a:solidFill>
                <a:schemeClr val="accent3"/>
              </a:solidFill>
              <a:latin typeface="Fira Sans"/>
              <a:ea typeface="Fira Sans"/>
              <a:cs typeface="Fira Sans"/>
              <a:sym typeface="Fira Sans"/>
            </a:endParaRPr>
          </a:p>
        </p:txBody>
      </p:sp>
      <p:sp>
        <p:nvSpPr>
          <p:cNvPr id="23" name="Google Shape;23;p4"/>
          <p:cNvSpPr txBox="1">
            <a:spLocks noGrp="1"/>
          </p:cNvSpPr>
          <p:nvPr>
            <p:ph type="sldNum" idx="12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24" name="Google Shape;24;p4"/>
          <p:cNvSpPr/>
          <p:nvPr/>
        </p:nvSpPr>
        <p:spPr>
          <a:xfrm>
            <a:off x="7217006" y="0"/>
            <a:ext cx="1927002" cy="5143500"/>
          </a:xfrm>
          <a:custGeom>
            <a:avLst/>
            <a:gdLst/>
            <a:ahLst/>
            <a:cxnLst/>
            <a:rect l="l" t="t" r="r" b="b"/>
            <a:pathLst>
              <a:path w="2569336" h="6858000" extrusionOk="0">
                <a:moveTo>
                  <a:pt x="1256538" y="0"/>
                </a:moveTo>
                <a:cubicBezTo>
                  <a:pt x="1569466" y="775024"/>
                  <a:pt x="1729804" y="1603165"/>
                  <a:pt x="1728788" y="2438972"/>
                </a:cubicBezTo>
                <a:cubicBezTo>
                  <a:pt x="1728788" y="4144582"/>
                  <a:pt x="1073023" y="5696966"/>
                  <a:pt x="0" y="6858000"/>
                </a:cubicBezTo>
                <a:lnTo>
                  <a:pt x="2569337" y="6858000"/>
                </a:lnTo>
                <a:lnTo>
                  <a:pt x="2569337" y="0"/>
                </a:lnTo>
                <a:close/>
              </a:path>
            </a:pathLst>
          </a:custGeom>
          <a:gradFill>
            <a:gsLst>
              <a:gs pos="0">
                <a:schemeClr val="accent2"/>
              </a:gs>
              <a:gs pos="72000">
                <a:schemeClr val="accent3"/>
              </a:gs>
              <a:gs pos="100000">
                <a:schemeClr val="accent3"/>
              </a:gs>
            </a:gsLst>
            <a:lin ang="5400012" scaled="0"/>
          </a:gradFill>
          <a:ln>
            <a:noFill/>
          </a:ln>
          <a:effectLst>
            <a:outerShdw blurRad="214313" algn="bl" rotWithShape="0">
              <a:schemeClr val="dk1">
                <a:alpha val="25000"/>
              </a:scheme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" name="Google Shape;25;p4"/>
          <p:cNvSpPr/>
          <p:nvPr/>
        </p:nvSpPr>
        <p:spPr>
          <a:xfrm>
            <a:off x="7366595" y="0"/>
            <a:ext cx="1777412" cy="5143500"/>
          </a:xfrm>
          <a:custGeom>
            <a:avLst/>
            <a:gdLst/>
            <a:ahLst/>
            <a:cxnLst/>
            <a:rect l="l" t="t" r="r" b="b"/>
            <a:pathLst>
              <a:path w="2369883" h="6858000" extrusionOk="0">
                <a:moveTo>
                  <a:pt x="0" y="0"/>
                </a:moveTo>
                <a:cubicBezTo>
                  <a:pt x="1144905" y="1173671"/>
                  <a:pt x="1850327" y="2777998"/>
                  <a:pt x="1850327" y="4547172"/>
                </a:cubicBezTo>
                <a:cubicBezTo>
                  <a:pt x="1851215" y="5336680"/>
                  <a:pt x="1708277" y="6119749"/>
                  <a:pt x="1428432" y="6858000"/>
                </a:cubicBezTo>
                <a:lnTo>
                  <a:pt x="2369883" y="6858000"/>
                </a:lnTo>
                <a:lnTo>
                  <a:pt x="2369883" y="0"/>
                </a:lnTo>
                <a:close/>
              </a:path>
            </a:pathLst>
          </a:custGeom>
          <a:gradFill>
            <a:gsLst>
              <a:gs pos="0">
                <a:schemeClr val="accent3"/>
              </a:gs>
              <a:gs pos="100000">
                <a:schemeClr val="accent4"/>
              </a:gs>
            </a:gsLst>
            <a:lin ang="5400012" scaled="0"/>
          </a:gradFill>
          <a:ln>
            <a:noFill/>
          </a:ln>
          <a:effectLst>
            <a:outerShdw blurRad="214313" algn="bl" rotWithShape="0">
              <a:schemeClr val="dk1">
                <a:alpha val="35000"/>
              </a:scheme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" name="Google Shape;26;p4"/>
          <p:cNvSpPr/>
          <p:nvPr/>
        </p:nvSpPr>
        <p:spPr>
          <a:xfrm>
            <a:off x="7765453" y="0"/>
            <a:ext cx="1378552" cy="1394079"/>
          </a:xfrm>
          <a:custGeom>
            <a:avLst/>
            <a:gdLst/>
            <a:ahLst/>
            <a:cxnLst/>
            <a:rect l="l" t="t" r="r" b="b"/>
            <a:pathLst>
              <a:path w="1838070" h="1858772" extrusionOk="0">
                <a:moveTo>
                  <a:pt x="1838071" y="1858772"/>
                </a:moveTo>
                <a:lnTo>
                  <a:pt x="1838071" y="0"/>
                </a:lnTo>
                <a:lnTo>
                  <a:pt x="0" y="0"/>
                </a:lnTo>
                <a:cubicBezTo>
                  <a:pt x="731393" y="489734"/>
                  <a:pt x="1356551" y="1121924"/>
                  <a:pt x="1838071" y="1858772"/>
                </a:cubicBezTo>
                <a:close/>
              </a:path>
            </a:pathLst>
          </a:custGeom>
          <a:gradFill>
            <a:gsLst>
              <a:gs pos="0">
                <a:schemeClr val="accent4"/>
              </a:gs>
              <a:gs pos="100000">
                <a:schemeClr val="accent5"/>
              </a:gs>
            </a:gsLst>
            <a:lin ang="5400012" scaled="0"/>
          </a:gradFill>
          <a:ln>
            <a:noFill/>
          </a:ln>
          <a:effectLst>
            <a:outerShdw blurRad="214313" algn="bl" rotWithShape="0">
              <a:schemeClr val="dk1">
                <a:alpha val="30000"/>
              </a:scheme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" name="Google Shape;27;p4"/>
          <p:cNvSpPr/>
          <p:nvPr/>
        </p:nvSpPr>
        <p:spPr>
          <a:xfrm rot="10800000">
            <a:off x="6" y="0"/>
            <a:ext cx="1927002" cy="5143500"/>
          </a:xfrm>
          <a:custGeom>
            <a:avLst/>
            <a:gdLst/>
            <a:ahLst/>
            <a:cxnLst/>
            <a:rect l="l" t="t" r="r" b="b"/>
            <a:pathLst>
              <a:path w="2569336" h="6858000" extrusionOk="0">
                <a:moveTo>
                  <a:pt x="1256538" y="0"/>
                </a:moveTo>
                <a:cubicBezTo>
                  <a:pt x="1569466" y="775024"/>
                  <a:pt x="1729804" y="1603165"/>
                  <a:pt x="1728788" y="2438972"/>
                </a:cubicBezTo>
                <a:cubicBezTo>
                  <a:pt x="1728788" y="4144582"/>
                  <a:pt x="1073023" y="5696966"/>
                  <a:pt x="0" y="6858000"/>
                </a:cubicBezTo>
                <a:lnTo>
                  <a:pt x="2569337" y="6858000"/>
                </a:lnTo>
                <a:lnTo>
                  <a:pt x="2569337" y="0"/>
                </a:lnTo>
                <a:close/>
              </a:path>
            </a:pathLst>
          </a:custGeom>
          <a:gradFill>
            <a:gsLst>
              <a:gs pos="0">
                <a:schemeClr val="accent2"/>
              </a:gs>
              <a:gs pos="72000">
                <a:schemeClr val="accent3"/>
              </a:gs>
              <a:gs pos="100000">
                <a:schemeClr val="accent3"/>
              </a:gs>
            </a:gsLst>
            <a:lin ang="5400012" scaled="0"/>
          </a:gradFill>
          <a:ln>
            <a:noFill/>
          </a:ln>
          <a:effectLst>
            <a:outerShdw blurRad="214313" algn="bl" rotWithShape="0">
              <a:schemeClr val="dk1">
                <a:alpha val="25000"/>
              </a:scheme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" name="Google Shape;28;p4"/>
          <p:cNvSpPr/>
          <p:nvPr/>
        </p:nvSpPr>
        <p:spPr>
          <a:xfrm rot="10800000">
            <a:off x="7" y="0"/>
            <a:ext cx="1777412" cy="5143500"/>
          </a:xfrm>
          <a:custGeom>
            <a:avLst/>
            <a:gdLst/>
            <a:ahLst/>
            <a:cxnLst/>
            <a:rect l="l" t="t" r="r" b="b"/>
            <a:pathLst>
              <a:path w="2369883" h="6858000" extrusionOk="0">
                <a:moveTo>
                  <a:pt x="0" y="0"/>
                </a:moveTo>
                <a:cubicBezTo>
                  <a:pt x="1144905" y="1173671"/>
                  <a:pt x="1850327" y="2777998"/>
                  <a:pt x="1850327" y="4547172"/>
                </a:cubicBezTo>
                <a:cubicBezTo>
                  <a:pt x="1851215" y="5336680"/>
                  <a:pt x="1708277" y="6119749"/>
                  <a:pt x="1428432" y="6858000"/>
                </a:cubicBezTo>
                <a:lnTo>
                  <a:pt x="2369883" y="6858000"/>
                </a:lnTo>
                <a:lnTo>
                  <a:pt x="2369883" y="0"/>
                </a:lnTo>
                <a:close/>
              </a:path>
            </a:pathLst>
          </a:custGeom>
          <a:gradFill>
            <a:gsLst>
              <a:gs pos="0">
                <a:schemeClr val="accent3"/>
              </a:gs>
              <a:gs pos="100000">
                <a:schemeClr val="accent4"/>
              </a:gs>
            </a:gsLst>
            <a:lin ang="5400012" scaled="0"/>
          </a:gradFill>
          <a:ln>
            <a:noFill/>
          </a:ln>
          <a:effectLst>
            <a:outerShdw blurRad="214313" algn="bl" rotWithShape="0">
              <a:schemeClr val="dk1">
                <a:alpha val="35000"/>
              </a:scheme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" name="Google Shape;29;p4"/>
          <p:cNvSpPr/>
          <p:nvPr/>
        </p:nvSpPr>
        <p:spPr>
          <a:xfrm rot="10800000">
            <a:off x="9" y="3749421"/>
            <a:ext cx="1378553" cy="1394079"/>
          </a:xfrm>
          <a:custGeom>
            <a:avLst/>
            <a:gdLst/>
            <a:ahLst/>
            <a:cxnLst/>
            <a:rect l="l" t="t" r="r" b="b"/>
            <a:pathLst>
              <a:path w="1838070" h="1858772" extrusionOk="0">
                <a:moveTo>
                  <a:pt x="1838071" y="1858772"/>
                </a:moveTo>
                <a:lnTo>
                  <a:pt x="1838071" y="0"/>
                </a:lnTo>
                <a:lnTo>
                  <a:pt x="0" y="0"/>
                </a:lnTo>
                <a:cubicBezTo>
                  <a:pt x="731393" y="489734"/>
                  <a:pt x="1356551" y="1121924"/>
                  <a:pt x="1838071" y="1858772"/>
                </a:cubicBezTo>
                <a:close/>
              </a:path>
            </a:pathLst>
          </a:custGeom>
          <a:gradFill>
            <a:gsLst>
              <a:gs pos="0">
                <a:schemeClr val="accent4"/>
              </a:gs>
              <a:gs pos="100000">
                <a:schemeClr val="accent5"/>
              </a:gs>
            </a:gsLst>
            <a:lin ang="5400012" scaled="0"/>
          </a:gradFill>
          <a:ln>
            <a:noFill/>
          </a:ln>
          <a:effectLst>
            <a:outerShdw blurRad="214313" algn="bl" rotWithShape="0">
              <a:schemeClr val="dk1">
                <a:alpha val="30000"/>
              </a:scheme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1 column" type="tx">
  <p:cSld name="TITLE_AND_BODY">
    <p:spTree>
      <p:nvGrpSpPr>
        <p:cNvPr id="1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5"/>
          <p:cNvSpPr/>
          <p:nvPr/>
        </p:nvSpPr>
        <p:spPr>
          <a:xfrm>
            <a:off x="7217006" y="0"/>
            <a:ext cx="1927002" cy="5143500"/>
          </a:xfrm>
          <a:custGeom>
            <a:avLst/>
            <a:gdLst/>
            <a:ahLst/>
            <a:cxnLst/>
            <a:rect l="l" t="t" r="r" b="b"/>
            <a:pathLst>
              <a:path w="2569336" h="6858000" extrusionOk="0">
                <a:moveTo>
                  <a:pt x="1256538" y="0"/>
                </a:moveTo>
                <a:cubicBezTo>
                  <a:pt x="1569466" y="775024"/>
                  <a:pt x="1729804" y="1603165"/>
                  <a:pt x="1728788" y="2438972"/>
                </a:cubicBezTo>
                <a:cubicBezTo>
                  <a:pt x="1728788" y="4144582"/>
                  <a:pt x="1073023" y="5696966"/>
                  <a:pt x="0" y="6858000"/>
                </a:cubicBezTo>
                <a:lnTo>
                  <a:pt x="2569337" y="6858000"/>
                </a:lnTo>
                <a:lnTo>
                  <a:pt x="2569337" y="0"/>
                </a:lnTo>
                <a:close/>
              </a:path>
            </a:pathLst>
          </a:custGeom>
          <a:gradFill>
            <a:gsLst>
              <a:gs pos="0">
                <a:schemeClr val="accent2"/>
              </a:gs>
              <a:gs pos="72000">
                <a:schemeClr val="accent3"/>
              </a:gs>
              <a:gs pos="100000">
                <a:schemeClr val="accent3"/>
              </a:gs>
            </a:gsLst>
            <a:lin ang="5400012" scaled="0"/>
          </a:gradFill>
          <a:ln>
            <a:noFill/>
          </a:ln>
          <a:effectLst>
            <a:outerShdw blurRad="214313" algn="bl" rotWithShape="0">
              <a:schemeClr val="dk1">
                <a:alpha val="25000"/>
              </a:scheme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2" name="Google Shape;32;p5"/>
          <p:cNvSpPr/>
          <p:nvPr/>
        </p:nvSpPr>
        <p:spPr>
          <a:xfrm>
            <a:off x="7366595" y="0"/>
            <a:ext cx="1777412" cy="5143500"/>
          </a:xfrm>
          <a:custGeom>
            <a:avLst/>
            <a:gdLst/>
            <a:ahLst/>
            <a:cxnLst/>
            <a:rect l="l" t="t" r="r" b="b"/>
            <a:pathLst>
              <a:path w="2369883" h="6858000" extrusionOk="0">
                <a:moveTo>
                  <a:pt x="0" y="0"/>
                </a:moveTo>
                <a:cubicBezTo>
                  <a:pt x="1144905" y="1173671"/>
                  <a:pt x="1850327" y="2777998"/>
                  <a:pt x="1850327" y="4547172"/>
                </a:cubicBezTo>
                <a:cubicBezTo>
                  <a:pt x="1851215" y="5336680"/>
                  <a:pt x="1708277" y="6119749"/>
                  <a:pt x="1428432" y="6858000"/>
                </a:cubicBezTo>
                <a:lnTo>
                  <a:pt x="2369883" y="6858000"/>
                </a:lnTo>
                <a:lnTo>
                  <a:pt x="2369883" y="0"/>
                </a:lnTo>
                <a:close/>
              </a:path>
            </a:pathLst>
          </a:custGeom>
          <a:gradFill>
            <a:gsLst>
              <a:gs pos="0">
                <a:schemeClr val="accent3"/>
              </a:gs>
              <a:gs pos="100000">
                <a:schemeClr val="accent4"/>
              </a:gs>
            </a:gsLst>
            <a:lin ang="5400012" scaled="0"/>
          </a:gradFill>
          <a:ln>
            <a:noFill/>
          </a:ln>
          <a:effectLst>
            <a:outerShdw blurRad="214313" algn="bl" rotWithShape="0">
              <a:schemeClr val="dk1">
                <a:alpha val="35000"/>
              </a:scheme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3" name="Google Shape;33;p5"/>
          <p:cNvSpPr/>
          <p:nvPr/>
        </p:nvSpPr>
        <p:spPr>
          <a:xfrm>
            <a:off x="7765453" y="0"/>
            <a:ext cx="1378552" cy="1394079"/>
          </a:xfrm>
          <a:custGeom>
            <a:avLst/>
            <a:gdLst/>
            <a:ahLst/>
            <a:cxnLst/>
            <a:rect l="l" t="t" r="r" b="b"/>
            <a:pathLst>
              <a:path w="1838070" h="1858772" extrusionOk="0">
                <a:moveTo>
                  <a:pt x="1838071" y="1858772"/>
                </a:moveTo>
                <a:lnTo>
                  <a:pt x="1838071" y="0"/>
                </a:lnTo>
                <a:lnTo>
                  <a:pt x="0" y="0"/>
                </a:lnTo>
                <a:cubicBezTo>
                  <a:pt x="731393" y="489734"/>
                  <a:pt x="1356551" y="1121924"/>
                  <a:pt x="1838071" y="1858772"/>
                </a:cubicBezTo>
                <a:close/>
              </a:path>
            </a:pathLst>
          </a:custGeom>
          <a:gradFill>
            <a:gsLst>
              <a:gs pos="0">
                <a:schemeClr val="accent4"/>
              </a:gs>
              <a:gs pos="100000">
                <a:schemeClr val="accent5"/>
              </a:gs>
            </a:gsLst>
            <a:lin ang="5400012" scaled="0"/>
          </a:gradFill>
          <a:ln>
            <a:noFill/>
          </a:ln>
          <a:effectLst>
            <a:outerShdw blurRad="214313" algn="bl" rotWithShape="0">
              <a:schemeClr val="dk1">
                <a:alpha val="30000"/>
              </a:scheme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4" name="Google Shape;34;p5"/>
          <p:cNvSpPr txBox="1">
            <a:spLocks noGrp="1"/>
          </p:cNvSpPr>
          <p:nvPr>
            <p:ph type="title"/>
          </p:nvPr>
        </p:nvSpPr>
        <p:spPr>
          <a:xfrm>
            <a:off x="779100" y="836000"/>
            <a:ext cx="6962100" cy="3963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5"/>
          <p:cNvSpPr txBox="1">
            <a:spLocks noGrp="1"/>
          </p:cNvSpPr>
          <p:nvPr>
            <p:ph type="body" idx="1"/>
          </p:nvPr>
        </p:nvSpPr>
        <p:spPr>
          <a:xfrm>
            <a:off x="779100" y="1492425"/>
            <a:ext cx="6962100" cy="28953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81000" rtl="0">
              <a:spcBef>
                <a:spcPts val="0"/>
              </a:spcBef>
              <a:spcAft>
                <a:spcPts val="0"/>
              </a:spcAft>
              <a:buSzPts val="2400"/>
              <a:buChar char="●"/>
              <a:defRPr/>
            </a:lvl1pPr>
            <a:lvl2pPr marL="914400" lvl="1" indent="-381000" rtl="0">
              <a:spcBef>
                <a:spcPts val="800"/>
              </a:spcBef>
              <a:spcAft>
                <a:spcPts val="0"/>
              </a:spcAft>
              <a:buSzPts val="2400"/>
              <a:buChar char="○"/>
              <a:defRPr/>
            </a:lvl2pPr>
            <a:lvl3pPr marL="1371600" lvl="2" indent="-381000" rtl="0">
              <a:spcBef>
                <a:spcPts val="800"/>
              </a:spcBef>
              <a:spcAft>
                <a:spcPts val="0"/>
              </a:spcAft>
              <a:buSzPts val="2400"/>
              <a:buChar char="■"/>
              <a:defRPr/>
            </a:lvl3pPr>
            <a:lvl4pPr marL="1828800" lvl="3" indent="-381000" rtl="0">
              <a:spcBef>
                <a:spcPts val="800"/>
              </a:spcBef>
              <a:spcAft>
                <a:spcPts val="0"/>
              </a:spcAft>
              <a:buSzPts val="2400"/>
              <a:buChar char="●"/>
              <a:defRPr/>
            </a:lvl4pPr>
            <a:lvl5pPr marL="2286000" lvl="4" indent="-381000" rtl="0">
              <a:spcBef>
                <a:spcPts val="800"/>
              </a:spcBef>
              <a:spcAft>
                <a:spcPts val="0"/>
              </a:spcAft>
              <a:buSzPts val="2400"/>
              <a:buChar char="○"/>
              <a:defRPr/>
            </a:lvl5pPr>
            <a:lvl6pPr marL="2743200" lvl="5" indent="-381000" rtl="0">
              <a:spcBef>
                <a:spcPts val="800"/>
              </a:spcBef>
              <a:spcAft>
                <a:spcPts val="0"/>
              </a:spcAft>
              <a:buSzPts val="2400"/>
              <a:buChar char="■"/>
              <a:defRPr/>
            </a:lvl6pPr>
            <a:lvl7pPr marL="3200400" lvl="6" indent="-381000" rtl="0">
              <a:spcBef>
                <a:spcPts val="800"/>
              </a:spcBef>
              <a:spcAft>
                <a:spcPts val="0"/>
              </a:spcAft>
              <a:buSzPts val="2400"/>
              <a:buChar char="●"/>
              <a:defRPr/>
            </a:lvl7pPr>
            <a:lvl8pPr marL="3657600" lvl="7" indent="-381000" rtl="0">
              <a:spcBef>
                <a:spcPts val="800"/>
              </a:spcBef>
              <a:spcAft>
                <a:spcPts val="0"/>
              </a:spcAft>
              <a:buSzPts val="2400"/>
              <a:buChar char="○"/>
              <a:defRPr/>
            </a:lvl8pPr>
            <a:lvl9pPr marL="4114800" lvl="8" indent="-381000" rtl="0">
              <a:spcBef>
                <a:spcPts val="800"/>
              </a:spcBef>
              <a:spcAft>
                <a:spcPts val="800"/>
              </a:spcAft>
              <a:buSzPts val="2400"/>
              <a:buChar char="■"/>
              <a:defRPr/>
            </a:lvl9pPr>
          </a:lstStyle>
          <a:p>
            <a:endParaRPr/>
          </a:p>
        </p:txBody>
      </p:sp>
      <p:sp>
        <p:nvSpPr>
          <p:cNvPr id="36" name="Google Shape;36;p5"/>
          <p:cNvSpPr txBox="1">
            <a:spLocks noGrp="1"/>
          </p:cNvSpPr>
          <p:nvPr>
            <p:ph type="sldNum" idx="12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3 columns">
  <p:cSld name="TITLE_AND_TWO_COLUMNS_1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7"/>
          <p:cNvSpPr/>
          <p:nvPr/>
        </p:nvSpPr>
        <p:spPr>
          <a:xfrm>
            <a:off x="7217006" y="0"/>
            <a:ext cx="1927002" cy="5143500"/>
          </a:xfrm>
          <a:custGeom>
            <a:avLst/>
            <a:gdLst/>
            <a:ahLst/>
            <a:cxnLst/>
            <a:rect l="l" t="t" r="r" b="b"/>
            <a:pathLst>
              <a:path w="2569336" h="6858000" extrusionOk="0">
                <a:moveTo>
                  <a:pt x="1256538" y="0"/>
                </a:moveTo>
                <a:cubicBezTo>
                  <a:pt x="1569466" y="775024"/>
                  <a:pt x="1729804" y="1603165"/>
                  <a:pt x="1728788" y="2438972"/>
                </a:cubicBezTo>
                <a:cubicBezTo>
                  <a:pt x="1728788" y="4144582"/>
                  <a:pt x="1073023" y="5696966"/>
                  <a:pt x="0" y="6858000"/>
                </a:cubicBezTo>
                <a:lnTo>
                  <a:pt x="2569337" y="6858000"/>
                </a:lnTo>
                <a:lnTo>
                  <a:pt x="2569337" y="0"/>
                </a:lnTo>
                <a:close/>
              </a:path>
            </a:pathLst>
          </a:custGeom>
          <a:gradFill>
            <a:gsLst>
              <a:gs pos="0">
                <a:schemeClr val="accent2"/>
              </a:gs>
              <a:gs pos="72000">
                <a:schemeClr val="accent3"/>
              </a:gs>
              <a:gs pos="100000">
                <a:schemeClr val="accent3"/>
              </a:gs>
            </a:gsLst>
            <a:lin ang="5400012" scaled="0"/>
          </a:gradFill>
          <a:ln>
            <a:noFill/>
          </a:ln>
          <a:effectLst>
            <a:outerShdw blurRad="214313" algn="bl" rotWithShape="0">
              <a:schemeClr val="dk1">
                <a:alpha val="25000"/>
              </a:scheme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7" name="Google Shape;47;p7"/>
          <p:cNvSpPr/>
          <p:nvPr/>
        </p:nvSpPr>
        <p:spPr>
          <a:xfrm>
            <a:off x="7366595" y="0"/>
            <a:ext cx="1777412" cy="5143500"/>
          </a:xfrm>
          <a:custGeom>
            <a:avLst/>
            <a:gdLst/>
            <a:ahLst/>
            <a:cxnLst/>
            <a:rect l="l" t="t" r="r" b="b"/>
            <a:pathLst>
              <a:path w="2369883" h="6858000" extrusionOk="0">
                <a:moveTo>
                  <a:pt x="0" y="0"/>
                </a:moveTo>
                <a:cubicBezTo>
                  <a:pt x="1144905" y="1173671"/>
                  <a:pt x="1850327" y="2777998"/>
                  <a:pt x="1850327" y="4547172"/>
                </a:cubicBezTo>
                <a:cubicBezTo>
                  <a:pt x="1851215" y="5336680"/>
                  <a:pt x="1708277" y="6119749"/>
                  <a:pt x="1428432" y="6858000"/>
                </a:cubicBezTo>
                <a:lnTo>
                  <a:pt x="2369883" y="6858000"/>
                </a:lnTo>
                <a:lnTo>
                  <a:pt x="2369883" y="0"/>
                </a:lnTo>
                <a:close/>
              </a:path>
            </a:pathLst>
          </a:custGeom>
          <a:gradFill>
            <a:gsLst>
              <a:gs pos="0">
                <a:schemeClr val="accent3"/>
              </a:gs>
              <a:gs pos="100000">
                <a:schemeClr val="accent4"/>
              </a:gs>
            </a:gsLst>
            <a:lin ang="5400012" scaled="0"/>
          </a:gradFill>
          <a:ln>
            <a:noFill/>
          </a:ln>
          <a:effectLst>
            <a:outerShdw blurRad="214313" algn="bl" rotWithShape="0">
              <a:schemeClr val="dk1">
                <a:alpha val="35000"/>
              </a:scheme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8" name="Google Shape;48;p7"/>
          <p:cNvSpPr/>
          <p:nvPr/>
        </p:nvSpPr>
        <p:spPr>
          <a:xfrm>
            <a:off x="7765453" y="0"/>
            <a:ext cx="1378552" cy="1394079"/>
          </a:xfrm>
          <a:custGeom>
            <a:avLst/>
            <a:gdLst/>
            <a:ahLst/>
            <a:cxnLst/>
            <a:rect l="l" t="t" r="r" b="b"/>
            <a:pathLst>
              <a:path w="1838070" h="1858772" extrusionOk="0">
                <a:moveTo>
                  <a:pt x="1838071" y="1858772"/>
                </a:moveTo>
                <a:lnTo>
                  <a:pt x="1838071" y="0"/>
                </a:lnTo>
                <a:lnTo>
                  <a:pt x="0" y="0"/>
                </a:lnTo>
                <a:cubicBezTo>
                  <a:pt x="731393" y="489734"/>
                  <a:pt x="1356551" y="1121924"/>
                  <a:pt x="1838071" y="1858772"/>
                </a:cubicBezTo>
                <a:close/>
              </a:path>
            </a:pathLst>
          </a:custGeom>
          <a:gradFill>
            <a:gsLst>
              <a:gs pos="0">
                <a:schemeClr val="accent4"/>
              </a:gs>
              <a:gs pos="100000">
                <a:schemeClr val="accent5"/>
              </a:gs>
            </a:gsLst>
            <a:lin ang="5400012" scaled="0"/>
          </a:gradFill>
          <a:ln>
            <a:noFill/>
          </a:ln>
          <a:effectLst>
            <a:outerShdw blurRad="214313" algn="bl" rotWithShape="0">
              <a:schemeClr val="dk1">
                <a:alpha val="30000"/>
              </a:scheme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9" name="Google Shape;49;p7"/>
          <p:cNvSpPr txBox="1">
            <a:spLocks noGrp="1"/>
          </p:cNvSpPr>
          <p:nvPr>
            <p:ph type="title"/>
          </p:nvPr>
        </p:nvSpPr>
        <p:spPr>
          <a:xfrm>
            <a:off x="779100" y="836000"/>
            <a:ext cx="6962100" cy="3963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>
            <a:endParaRPr/>
          </a:p>
        </p:txBody>
      </p:sp>
      <p:sp>
        <p:nvSpPr>
          <p:cNvPr id="50" name="Google Shape;50;p7"/>
          <p:cNvSpPr txBox="1">
            <a:spLocks noGrp="1"/>
          </p:cNvSpPr>
          <p:nvPr>
            <p:ph type="body" idx="1"/>
          </p:nvPr>
        </p:nvSpPr>
        <p:spPr>
          <a:xfrm>
            <a:off x="779100" y="1492425"/>
            <a:ext cx="2168700" cy="29691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30200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1pPr>
            <a:lvl2pPr marL="914400" lvl="1" indent="-330200" rtl="0">
              <a:spcBef>
                <a:spcPts val="800"/>
              </a:spcBef>
              <a:spcAft>
                <a:spcPts val="0"/>
              </a:spcAft>
              <a:buSzPts val="1600"/>
              <a:buChar char="○"/>
              <a:defRPr sz="1600"/>
            </a:lvl2pPr>
            <a:lvl3pPr marL="1371600" lvl="2" indent="-330200" rtl="0">
              <a:spcBef>
                <a:spcPts val="800"/>
              </a:spcBef>
              <a:spcAft>
                <a:spcPts val="0"/>
              </a:spcAft>
              <a:buSzPts val="1600"/>
              <a:buChar char="■"/>
              <a:defRPr sz="1600"/>
            </a:lvl3pPr>
            <a:lvl4pPr marL="1828800" lvl="3" indent="-330200" rtl="0">
              <a:spcBef>
                <a:spcPts val="800"/>
              </a:spcBef>
              <a:spcAft>
                <a:spcPts val="0"/>
              </a:spcAft>
              <a:buSzPts val="1600"/>
              <a:buChar char="●"/>
              <a:defRPr sz="1600"/>
            </a:lvl4pPr>
            <a:lvl5pPr marL="2286000" lvl="4" indent="-330200" rtl="0">
              <a:spcBef>
                <a:spcPts val="800"/>
              </a:spcBef>
              <a:spcAft>
                <a:spcPts val="0"/>
              </a:spcAft>
              <a:buSzPts val="1600"/>
              <a:buChar char="○"/>
              <a:defRPr sz="1600"/>
            </a:lvl5pPr>
            <a:lvl6pPr marL="2743200" lvl="5" indent="-330200" rtl="0">
              <a:spcBef>
                <a:spcPts val="800"/>
              </a:spcBef>
              <a:spcAft>
                <a:spcPts val="0"/>
              </a:spcAft>
              <a:buSzPts val="1600"/>
              <a:buChar char="■"/>
              <a:defRPr sz="1600"/>
            </a:lvl6pPr>
            <a:lvl7pPr marL="3200400" lvl="6" indent="-330200" rtl="0">
              <a:spcBef>
                <a:spcPts val="800"/>
              </a:spcBef>
              <a:spcAft>
                <a:spcPts val="0"/>
              </a:spcAft>
              <a:buSzPts val="1600"/>
              <a:buChar char="●"/>
              <a:defRPr sz="1600"/>
            </a:lvl7pPr>
            <a:lvl8pPr marL="3657600" lvl="7" indent="-330200" rtl="0">
              <a:spcBef>
                <a:spcPts val="800"/>
              </a:spcBef>
              <a:spcAft>
                <a:spcPts val="0"/>
              </a:spcAft>
              <a:buSzPts val="1600"/>
              <a:buChar char="○"/>
              <a:defRPr sz="1600"/>
            </a:lvl8pPr>
            <a:lvl9pPr marL="4114800" lvl="8" indent="-330200" rtl="0">
              <a:spcBef>
                <a:spcPts val="800"/>
              </a:spcBef>
              <a:spcAft>
                <a:spcPts val="800"/>
              </a:spcAft>
              <a:buSzPts val="1600"/>
              <a:buChar char="■"/>
              <a:defRPr sz="1600"/>
            </a:lvl9pPr>
          </a:lstStyle>
          <a:p>
            <a:endParaRPr/>
          </a:p>
        </p:txBody>
      </p:sp>
      <p:sp>
        <p:nvSpPr>
          <p:cNvPr id="51" name="Google Shape;51;p7"/>
          <p:cNvSpPr txBox="1">
            <a:spLocks noGrp="1"/>
          </p:cNvSpPr>
          <p:nvPr>
            <p:ph type="body" idx="2"/>
          </p:nvPr>
        </p:nvSpPr>
        <p:spPr>
          <a:xfrm>
            <a:off x="3175738" y="1492425"/>
            <a:ext cx="2168700" cy="29691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30200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1pPr>
            <a:lvl2pPr marL="914400" lvl="1" indent="-330200" rtl="0">
              <a:spcBef>
                <a:spcPts val="800"/>
              </a:spcBef>
              <a:spcAft>
                <a:spcPts val="0"/>
              </a:spcAft>
              <a:buSzPts val="1600"/>
              <a:buChar char="○"/>
              <a:defRPr sz="1600"/>
            </a:lvl2pPr>
            <a:lvl3pPr marL="1371600" lvl="2" indent="-330200" rtl="0">
              <a:spcBef>
                <a:spcPts val="800"/>
              </a:spcBef>
              <a:spcAft>
                <a:spcPts val="0"/>
              </a:spcAft>
              <a:buSzPts val="1600"/>
              <a:buChar char="■"/>
              <a:defRPr sz="1600"/>
            </a:lvl3pPr>
            <a:lvl4pPr marL="1828800" lvl="3" indent="-330200" rtl="0">
              <a:spcBef>
                <a:spcPts val="800"/>
              </a:spcBef>
              <a:spcAft>
                <a:spcPts val="0"/>
              </a:spcAft>
              <a:buSzPts val="1600"/>
              <a:buChar char="●"/>
              <a:defRPr sz="1600"/>
            </a:lvl4pPr>
            <a:lvl5pPr marL="2286000" lvl="4" indent="-330200" rtl="0">
              <a:spcBef>
                <a:spcPts val="800"/>
              </a:spcBef>
              <a:spcAft>
                <a:spcPts val="0"/>
              </a:spcAft>
              <a:buSzPts val="1600"/>
              <a:buChar char="○"/>
              <a:defRPr sz="1600"/>
            </a:lvl5pPr>
            <a:lvl6pPr marL="2743200" lvl="5" indent="-330200" rtl="0">
              <a:spcBef>
                <a:spcPts val="800"/>
              </a:spcBef>
              <a:spcAft>
                <a:spcPts val="0"/>
              </a:spcAft>
              <a:buSzPts val="1600"/>
              <a:buChar char="■"/>
              <a:defRPr sz="1600"/>
            </a:lvl6pPr>
            <a:lvl7pPr marL="3200400" lvl="6" indent="-330200" rtl="0">
              <a:spcBef>
                <a:spcPts val="800"/>
              </a:spcBef>
              <a:spcAft>
                <a:spcPts val="0"/>
              </a:spcAft>
              <a:buSzPts val="1600"/>
              <a:buChar char="●"/>
              <a:defRPr sz="1600"/>
            </a:lvl7pPr>
            <a:lvl8pPr marL="3657600" lvl="7" indent="-330200" rtl="0">
              <a:spcBef>
                <a:spcPts val="800"/>
              </a:spcBef>
              <a:spcAft>
                <a:spcPts val="0"/>
              </a:spcAft>
              <a:buSzPts val="1600"/>
              <a:buChar char="○"/>
              <a:defRPr sz="1600"/>
            </a:lvl8pPr>
            <a:lvl9pPr marL="4114800" lvl="8" indent="-330200" rtl="0">
              <a:spcBef>
                <a:spcPts val="800"/>
              </a:spcBef>
              <a:spcAft>
                <a:spcPts val="800"/>
              </a:spcAft>
              <a:buSzPts val="1600"/>
              <a:buChar char="■"/>
              <a:defRPr sz="1600"/>
            </a:lvl9pPr>
          </a:lstStyle>
          <a:p>
            <a:endParaRPr/>
          </a:p>
        </p:txBody>
      </p:sp>
      <p:sp>
        <p:nvSpPr>
          <p:cNvPr id="52" name="Google Shape;52;p7"/>
          <p:cNvSpPr txBox="1">
            <a:spLocks noGrp="1"/>
          </p:cNvSpPr>
          <p:nvPr>
            <p:ph type="body" idx="3"/>
          </p:nvPr>
        </p:nvSpPr>
        <p:spPr>
          <a:xfrm>
            <a:off x="5572375" y="1492425"/>
            <a:ext cx="2168700" cy="29691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30200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1pPr>
            <a:lvl2pPr marL="914400" lvl="1" indent="-330200" rtl="0">
              <a:spcBef>
                <a:spcPts val="800"/>
              </a:spcBef>
              <a:spcAft>
                <a:spcPts val="0"/>
              </a:spcAft>
              <a:buSzPts val="1600"/>
              <a:buChar char="○"/>
              <a:defRPr sz="1600"/>
            </a:lvl2pPr>
            <a:lvl3pPr marL="1371600" lvl="2" indent="-330200" rtl="0">
              <a:spcBef>
                <a:spcPts val="800"/>
              </a:spcBef>
              <a:spcAft>
                <a:spcPts val="0"/>
              </a:spcAft>
              <a:buSzPts val="1600"/>
              <a:buChar char="■"/>
              <a:defRPr sz="1600"/>
            </a:lvl3pPr>
            <a:lvl4pPr marL="1828800" lvl="3" indent="-330200" rtl="0">
              <a:spcBef>
                <a:spcPts val="800"/>
              </a:spcBef>
              <a:spcAft>
                <a:spcPts val="0"/>
              </a:spcAft>
              <a:buSzPts val="1600"/>
              <a:buChar char="●"/>
              <a:defRPr sz="1600"/>
            </a:lvl4pPr>
            <a:lvl5pPr marL="2286000" lvl="4" indent="-330200" rtl="0">
              <a:spcBef>
                <a:spcPts val="800"/>
              </a:spcBef>
              <a:spcAft>
                <a:spcPts val="0"/>
              </a:spcAft>
              <a:buSzPts val="1600"/>
              <a:buChar char="○"/>
              <a:defRPr sz="1600"/>
            </a:lvl5pPr>
            <a:lvl6pPr marL="2743200" lvl="5" indent="-330200" rtl="0">
              <a:spcBef>
                <a:spcPts val="800"/>
              </a:spcBef>
              <a:spcAft>
                <a:spcPts val="0"/>
              </a:spcAft>
              <a:buSzPts val="1600"/>
              <a:buChar char="■"/>
              <a:defRPr sz="1600"/>
            </a:lvl6pPr>
            <a:lvl7pPr marL="3200400" lvl="6" indent="-330200" rtl="0">
              <a:spcBef>
                <a:spcPts val="800"/>
              </a:spcBef>
              <a:spcAft>
                <a:spcPts val="0"/>
              </a:spcAft>
              <a:buSzPts val="1600"/>
              <a:buChar char="●"/>
              <a:defRPr sz="1600"/>
            </a:lvl7pPr>
            <a:lvl8pPr marL="3657600" lvl="7" indent="-330200" rtl="0">
              <a:spcBef>
                <a:spcPts val="800"/>
              </a:spcBef>
              <a:spcAft>
                <a:spcPts val="0"/>
              </a:spcAft>
              <a:buSzPts val="1600"/>
              <a:buChar char="○"/>
              <a:defRPr sz="1600"/>
            </a:lvl8pPr>
            <a:lvl9pPr marL="4114800" lvl="8" indent="-330200" rtl="0">
              <a:spcBef>
                <a:spcPts val="800"/>
              </a:spcBef>
              <a:spcAft>
                <a:spcPts val="800"/>
              </a:spcAft>
              <a:buSzPts val="1600"/>
              <a:buChar char="■"/>
              <a:defRPr sz="1600"/>
            </a:lvl9pPr>
          </a:lstStyle>
          <a:p>
            <a:endParaRPr/>
          </a:p>
        </p:txBody>
      </p:sp>
      <p:sp>
        <p:nvSpPr>
          <p:cNvPr id="53" name="Google Shape;53;p7"/>
          <p:cNvSpPr txBox="1">
            <a:spLocks noGrp="1"/>
          </p:cNvSpPr>
          <p:nvPr>
            <p:ph type="sldNum" idx="12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8"/>
          <p:cNvSpPr/>
          <p:nvPr/>
        </p:nvSpPr>
        <p:spPr>
          <a:xfrm>
            <a:off x="7217006" y="0"/>
            <a:ext cx="1927002" cy="5143500"/>
          </a:xfrm>
          <a:custGeom>
            <a:avLst/>
            <a:gdLst/>
            <a:ahLst/>
            <a:cxnLst/>
            <a:rect l="l" t="t" r="r" b="b"/>
            <a:pathLst>
              <a:path w="2569336" h="6858000" extrusionOk="0">
                <a:moveTo>
                  <a:pt x="1256538" y="0"/>
                </a:moveTo>
                <a:cubicBezTo>
                  <a:pt x="1569466" y="775024"/>
                  <a:pt x="1729804" y="1603165"/>
                  <a:pt x="1728788" y="2438972"/>
                </a:cubicBezTo>
                <a:cubicBezTo>
                  <a:pt x="1728788" y="4144582"/>
                  <a:pt x="1073023" y="5696966"/>
                  <a:pt x="0" y="6858000"/>
                </a:cubicBezTo>
                <a:lnTo>
                  <a:pt x="2569337" y="6858000"/>
                </a:lnTo>
                <a:lnTo>
                  <a:pt x="2569337" y="0"/>
                </a:lnTo>
                <a:close/>
              </a:path>
            </a:pathLst>
          </a:custGeom>
          <a:gradFill>
            <a:gsLst>
              <a:gs pos="0">
                <a:schemeClr val="accent2"/>
              </a:gs>
              <a:gs pos="72000">
                <a:schemeClr val="accent3"/>
              </a:gs>
              <a:gs pos="100000">
                <a:schemeClr val="accent3"/>
              </a:gs>
            </a:gsLst>
            <a:lin ang="5400012" scaled="0"/>
          </a:gradFill>
          <a:ln>
            <a:noFill/>
          </a:ln>
          <a:effectLst>
            <a:outerShdw blurRad="214313" algn="bl" rotWithShape="0">
              <a:schemeClr val="dk1">
                <a:alpha val="25000"/>
              </a:scheme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6" name="Google Shape;56;p8"/>
          <p:cNvSpPr/>
          <p:nvPr/>
        </p:nvSpPr>
        <p:spPr>
          <a:xfrm>
            <a:off x="7366595" y="0"/>
            <a:ext cx="1777412" cy="5143500"/>
          </a:xfrm>
          <a:custGeom>
            <a:avLst/>
            <a:gdLst/>
            <a:ahLst/>
            <a:cxnLst/>
            <a:rect l="l" t="t" r="r" b="b"/>
            <a:pathLst>
              <a:path w="2369883" h="6858000" extrusionOk="0">
                <a:moveTo>
                  <a:pt x="0" y="0"/>
                </a:moveTo>
                <a:cubicBezTo>
                  <a:pt x="1144905" y="1173671"/>
                  <a:pt x="1850327" y="2777998"/>
                  <a:pt x="1850327" y="4547172"/>
                </a:cubicBezTo>
                <a:cubicBezTo>
                  <a:pt x="1851215" y="5336680"/>
                  <a:pt x="1708277" y="6119749"/>
                  <a:pt x="1428432" y="6858000"/>
                </a:cubicBezTo>
                <a:lnTo>
                  <a:pt x="2369883" y="6858000"/>
                </a:lnTo>
                <a:lnTo>
                  <a:pt x="2369883" y="0"/>
                </a:lnTo>
                <a:close/>
              </a:path>
            </a:pathLst>
          </a:custGeom>
          <a:gradFill>
            <a:gsLst>
              <a:gs pos="0">
                <a:schemeClr val="accent3"/>
              </a:gs>
              <a:gs pos="100000">
                <a:schemeClr val="accent4"/>
              </a:gs>
            </a:gsLst>
            <a:lin ang="5400012" scaled="0"/>
          </a:gradFill>
          <a:ln>
            <a:noFill/>
          </a:ln>
          <a:effectLst>
            <a:outerShdw blurRad="214313" algn="bl" rotWithShape="0">
              <a:schemeClr val="dk1">
                <a:alpha val="35000"/>
              </a:scheme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7" name="Google Shape;57;p8"/>
          <p:cNvSpPr/>
          <p:nvPr/>
        </p:nvSpPr>
        <p:spPr>
          <a:xfrm>
            <a:off x="7765453" y="0"/>
            <a:ext cx="1378552" cy="1394079"/>
          </a:xfrm>
          <a:custGeom>
            <a:avLst/>
            <a:gdLst/>
            <a:ahLst/>
            <a:cxnLst/>
            <a:rect l="l" t="t" r="r" b="b"/>
            <a:pathLst>
              <a:path w="1838070" h="1858772" extrusionOk="0">
                <a:moveTo>
                  <a:pt x="1838071" y="1858772"/>
                </a:moveTo>
                <a:lnTo>
                  <a:pt x="1838071" y="0"/>
                </a:lnTo>
                <a:lnTo>
                  <a:pt x="0" y="0"/>
                </a:lnTo>
                <a:cubicBezTo>
                  <a:pt x="731393" y="489734"/>
                  <a:pt x="1356551" y="1121924"/>
                  <a:pt x="1838071" y="1858772"/>
                </a:cubicBezTo>
                <a:close/>
              </a:path>
            </a:pathLst>
          </a:custGeom>
          <a:gradFill>
            <a:gsLst>
              <a:gs pos="0">
                <a:schemeClr val="accent4"/>
              </a:gs>
              <a:gs pos="100000">
                <a:schemeClr val="accent5"/>
              </a:gs>
            </a:gsLst>
            <a:lin ang="5400012" scaled="0"/>
          </a:gradFill>
          <a:ln>
            <a:noFill/>
          </a:ln>
          <a:effectLst>
            <a:outerShdw blurRad="214313" algn="bl" rotWithShape="0">
              <a:schemeClr val="dk1">
                <a:alpha val="30000"/>
              </a:scheme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8" name="Google Shape;58;p8"/>
          <p:cNvSpPr txBox="1">
            <a:spLocks noGrp="1"/>
          </p:cNvSpPr>
          <p:nvPr>
            <p:ph type="title"/>
          </p:nvPr>
        </p:nvSpPr>
        <p:spPr>
          <a:xfrm>
            <a:off x="779100" y="836000"/>
            <a:ext cx="6962100" cy="3963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8"/>
          <p:cNvSpPr txBox="1">
            <a:spLocks noGrp="1"/>
          </p:cNvSpPr>
          <p:nvPr>
            <p:ph type="sldNum" idx="12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9"/>
          <p:cNvSpPr/>
          <p:nvPr/>
        </p:nvSpPr>
        <p:spPr>
          <a:xfrm>
            <a:off x="7217006" y="0"/>
            <a:ext cx="1927002" cy="5143500"/>
          </a:xfrm>
          <a:custGeom>
            <a:avLst/>
            <a:gdLst/>
            <a:ahLst/>
            <a:cxnLst/>
            <a:rect l="l" t="t" r="r" b="b"/>
            <a:pathLst>
              <a:path w="2569336" h="6858000" extrusionOk="0">
                <a:moveTo>
                  <a:pt x="1256538" y="0"/>
                </a:moveTo>
                <a:cubicBezTo>
                  <a:pt x="1569466" y="775024"/>
                  <a:pt x="1729804" y="1603165"/>
                  <a:pt x="1728788" y="2438972"/>
                </a:cubicBezTo>
                <a:cubicBezTo>
                  <a:pt x="1728788" y="4144582"/>
                  <a:pt x="1073023" y="5696966"/>
                  <a:pt x="0" y="6858000"/>
                </a:cubicBezTo>
                <a:lnTo>
                  <a:pt x="2569337" y="6858000"/>
                </a:lnTo>
                <a:lnTo>
                  <a:pt x="2569337" y="0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2" name="Google Shape;62;p9"/>
          <p:cNvSpPr/>
          <p:nvPr/>
        </p:nvSpPr>
        <p:spPr>
          <a:xfrm>
            <a:off x="7366595" y="0"/>
            <a:ext cx="1777412" cy="5143500"/>
          </a:xfrm>
          <a:custGeom>
            <a:avLst/>
            <a:gdLst/>
            <a:ahLst/>
            <a:cxnLst/>
            <a:rect l="l" t="t" r="r" b="b"/>
            <a:pathLst>
              <a:path w="2369883" h="6858000" extrusionOk="0">
                <a:moveTo>
                  <a:pt x="0" y="0"/>
                </a:moveTo>
                <a:cubicBezTo>
                  <a:pt x="1144905" y="1173671"/>
                  <a:pt x="1850327" y="2777998"/>
                  <a:pt x="1850327" y="4547172"/>
                </a:cubicBezTo>
                <a:cubicBezTo>
                  <a:pt x="1851215" y="5336680"/>
                  <a:pt x="1708277" y="6119749"/>
                  <a:pt x="1428432" y="6858000"/>
                </a:cubicBezTo>
                <a:lnTo>
                  <a:pt x="2369883" y="6858000"/>
                </a:lnTo>
                <a:lnTo>
                  <a:pt x="2369883" y="0"/>
                </a:lnTo>
                <a:close/>
              </a:path>
            </a:pathLst>
          </a:custGeom>
          <a:solidFill>
            <a:srgbClr val="D9D9D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3" name="Google Shape;63;p9"/>
          <p:cNvSpPr/>
          <p:nvPr/>
        </p:nvSpPr>
        <p:spPr>
          <a:xfrm>
            <a:off x="7765453" y="0"/>
            <a:ext cx="1378552" cy="1394079"/>
          </a:xfrm>
          <a:custGeom>
            <a:avLst/>
            <a:gdLst/>
            <a:ahLst/>
            <a:cxnLst/>
            <a:rect l="l" t="t" r="r" b="b"/>
            <a:pathLst>
              <a:path w="1838070" h="1858772" extrusionOk="0">
                <a:moveTo>
                  <a:pt x="1838071" y="1858772"/>
                </a:moveTo>
                <a:lnTo>
                  <a:pt x="1838071" y="0"/>
                </a:lnTo>
                <a:lnTo>
                  <a:pt x="0" y="0"/>
                </a:lnTo>
                <a:cubicBezTo>
                  <a:pt x="731393" y="489734"/>
                  <a:pt x="1356551" y="1121924"/>
                  <a:pt x="1838071" y="1858772"/>
                </a:cubicBezTo>
                <a:close/>
              </a:path>
            </a:pathLst>
          </a:custGeom>
          <a:solidFill>
            <a:srgbClr val="F3F3F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4" name="Google Shape;64;p9"/>
          <p:cNvSpPr txBox="1">
            <a:spLocks noGrp="1"/>
          </p:cNvSpPr>
          <p:nvPr>
            <p:ph type="body" idx="1"/>
          </p:nvPr>
        </p:nvSpPr>
        <p:spPr>
          <a:xfrm>
            <a:off x="779100" y="4406300"/>
            <a:ext cx="6477600" cy="519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rtl="0">
              <a:spcBef>
                <a:spcPts val="0"/>
              </a:spcBef>
              <a:spcAft>
                <a:spcPts val="800"/>
              </a:spcAft>
              <a:buSzPts val="1800"/>
              <a:buNone/>
              <a:defRPr sz="1800"/>
            </a:lvl1pPr>
          </a:lstStyle>
          <a:p>
            <a:endParaRPr/>
          </a:p>
        </p:txBody>
      </p:sp>
      <p:sp>
        <p:nvSpPr>
          <p:cNvPr id="65" name="Google Shape;65;p9"/>
          <p:cNvSpPr txBox="1">
            <a:spLocks noGrp="1"/>
          </p:cNvSpPr>
          <p:nvPr>
            <p:ph type="sldNum" idx="12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buNone/>
              <a:defRPr>
                <a:solidFill>
                  <a:schemeClr val="accent2"/>
                </a:solidFill>
              </a:defRPr>
            </a:lvl1pPr>
            <a:lvl2pPr lvl="1" rtl="0">
              <a:buNone/>
              <a:defRPr>
                <a:solidFill>
                  <a:schemeClr val="accent2"/>
                </a:solidFill>
              </a:defRPr>
            </a:lvl2pPr>
            <a:lvl3pPr lvl="2" rtl="0">
              <a:buNone/>
              <a:defRPr>
                <a:solidFill>
                  <a:schemeClr val="accent2"/>
                </a:solidFill>
              </a:defRPr>
            </a:lvl3pPr>
            <a:lvl4pPr lvl="3" rtl="0">
              <a:buNone/>
              <a:defRPr>
                <a:solidFill>
                  <a:schemeClr val="accent2"/>
                </a:solidFill>
              </a:defRPr>
            </a:lvl4pPr>
            <a:lvl5pPr lvl="4" rtl="0">
              <a:buNone/>
              <a:defRPr>
                <a:solidFill>
                  <a:schemeClr val="accent2"/>
                </a:solidFill>
              </a:defRPr>
            </a:lvl5pPr>
            <a:lvl6pPr lvl="5" rtl="0">
              <a:buNone/>
              <a:defRPr>
                <a:solidFill>
                  <a:schemeClr val="accent2"/>
                </a:solidFill>
              </a:defRPr>
            </a:lvl6pPr>
            <a:lvl7pPr lvl="6" rtl="0">
              <a:buNone/>
              <a:defRPr>
                <a:solidFill>
                  <a:schemeClr val="accent2"/>
                </a:solidFill>
              </a:defRPr>
            </a:lvl7pPr>
            <a:lvl8pPr lvl="7" rtl="0">
              <a:buNone/>
              <a:defRPr>
                <a:solidFill>
                  <a:schemeClr val="accent2"/>
                </a:solidFill>
              </a:defRPr>
            </a:lvl8pPr>
            <a:lvl9pPr lvl="8" rtl="0">
              <a:buNone/>
              <a:defRPr>
                <a:solidFill>
                  <a:schemeClr val="accent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solidFill>
          <a:schemeClr val="lt1"/>
        </a:solidFill>
        <a:effectLst/>
      </p:bgPr>
    </p:bg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10"/>
          <p:cNvSpPr/>
          <p:nvPr/>
        </p:nvSpPr>
        <p:spPr>
          <a:xfrm>
            <a:off x="7217006" y="0"/>
            <a:ext cx="1927002" cy="5143500"/>
          </a:xfrm>
          <a:custGeom>
            <a:avLst/>
            <a:gdLst/>
            <a:ahLst/>
            <a:cxnLst/>
            <a:rect l="l" t="t" r="r" b="b"/>
            <a:pathLst>
              <a:path w="2569336" h="6858000" extrusionOk="0">
                <a:moveTo>
                  <a:pt x="1256538" y="0"/>
                </a:moveTo>
                <a:cubicBezTo>
                  <a:pt x="1569466" y="775024"/>
                  <a:pt x="1729804" y="1603165"/>
                  <a:pt x="1728788" y="2438972"/>
                </a:cubicBezTo>
                <a:cubicBezTo>
                  <a:pt x="1728788" y="4144582"/>
                  <a:pt x="1073023" y="5696966"/>
                  <a:pt x="0" y="6858000"/>
                </a:cubicBezTo>
                <a:lnTo>
                  <a:pt x="2569337" y="6858000"/>
                </a:lnTo>
                <a:lnTo>
                  <a:pt x="2569337" y="0"/>
                </a:lnTo>
                <a:close/>
              </a:path>
            </a:pathLst>
          </a:custGeom>
          <a:gradFill>
            <a:gsLst>
              <a:gs pos="0">
                <a:schemeClr val="accent2"/>
              </a:gs>
              <a:gs pos="72000">
                <a:schemeClr val="accent3"/>
              </a:gs>
              <a:gs pos="100000">
                <a:schemeClr val="accent3"/>
              </a:gs>
            </a:gsLst>
            <a:lin ang="5400012" scaled="0"/>
          </a:gradFill>
          <a:ln>
            <a:noFill/>
          </a:ln>
          <a:effectLst>
            <a:outerShdw blurRad="214313" algn="bl" rotWithShape="0">
              <a:schemeClr val="dk1">
                <a:alpha val="25000"/>
              </a:scheme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8" name="Google Shape;68;p10"/>
          <p:cNvSpPr/>
          <p:nvPr/>
        </p:nvSpPr>
        <p:spPr>
          <a:xfrm>
            <a:off x="7366595" y="0"/>
            <a:ext cx="1777412" cy="5143500"/>
          </a:xfrm>
          <a:custGeom>
            <a:avLst/>
            <a:gdLst/>
            <a:ahLst/>
            <a:cxnLst/>
            <a:rect l="l" t="t" r="r" b="b"/>
            <a:pathLst>
              <a:path w="2369883" h="6858000" extrusionOk="0">
                <a:moveTo>
                  <a:pt x="0" y="0"/>
                </a:moveTo>
                <a:cubicBezTo>
                  <a:pt x="1144905" y="1173671"/>
                  <a:pt x="1850327" y="2777998"/>
                  <a:pt x="1850327" y="4547172"/>
                </a:cubicBezTo>
                <a:cubicBezTo>
                  <a:pt x="1851215" y="5336680"/>
                  <a:pt x="1708277" y="6119749"/>
                  <a:pt x="1428432" y="6858000"/>
                </a:cubicBezTo>
                <a:lnTo>
                  <a:pt x="2369883" y="6858000"/>
                </a:lnTo>
                <a:lnTo>
                  <a:pt x="2369883" y="0"/>
                </a:lnTo>
                <a:close/>
              </a:path>
            </a:pathLst>
          </a:custGeom>
          <a:gradFill>
            <a:gsLst>
              <a:gs pos="0">
                <a:schemeClr val="accent3"/>
              </a:gs>
              <a:gs pos="100000">
                <a:schemeClr val="accent4"/>
              </a:gs>
            </a:gsLst>
            <a:lin ang="5400012" scaled="0"/>
          </a:gradFill>
          <a:ln>
            <a:noFill/>
          </a:ln>
          <a:effectLst>
            <a:outerShdw blurRad="214313" algn="bl" rotWithShape="0">
              <a:schemeClr val="dk1">
                <a:alpha val="35000"/>
              </a:scheme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9" name="Google Shape;69;p10"/>
          <p:cNvSpPr/>
          <p:nvPr/>
        </p:nvSpPr>
        <p:spPr>
          <a:xfrm>
            <a:off x="7765453" y="0"/>
            <a:ext cx="1378552" cy="1394079"/>
          </a:xfrm>
          <a:custGeom>
            <a:avLst/>
            <a:gdLst/>
            <a:ahLst/>
            <a:cxnLst/>
            <a:rect l="l" t="t" r="r" b="b"/>
            <a:pathLst>
              <a:path w="1838070" h="1858772" extrusionOk="0">
                <a:moveTo>
                  <a:pt x="1838071" y="1858772"/>
                </a:moveTo>
                <a:lnTo>
                  <a:pt x="1838071" y="0"/>
                </a:lnTo>
                <a:lnTo>
                  <a:pt x="0" y="0"/>
                </a:lnTo>
                <a:cubicBezTo>
                  <a:pt x="731393" y="489734"/>
                  <a:pt x="1356551" y="1121924"/>
                  <a:pt x="1838071" y="1858772"/>
                </a:cubicBezTo>
                <a:close/>
              </a:path>
            </a:pathLst>
          </a:custGeom>
          <a:gradFill>
            <a:gsLst>
              <a:gs pos="0">
                <a:schemeClr val="accent4"/>
              </a:gs>
              <a:gs pos="100000">
                <a:schemeClr val="accent5"/>
              </a:gs>
            </a:gsLst>
            <a:lin ang="5400012" scaled="0"/>
          </a:gradFill>
          <a:ln>
            <a:noFill/>
          </a:ln>
          <a:effectLst>
            <a:outerShdw blurRad="214313" algn="bl" rotWithShape="0">
              <a:schemeClr val="dk1">
                <a:alpha val="30000"/>
              </a:scheme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0" name="Google Shape;70;p10"/>
          <p:cNvSpPr txBox="1">
            <a:spLocks noGrp="1"/>
          </p:cNvSpPr>
          <p:nvPr>
            <p:ph type="sldNum" idx="12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71" name="Google Shape;71;p10"/>
          <p:cNvSpPr/>
          <p:nvPr/>
        </p:nvSpPr>
        <p:spPr>
          <a:xfrm rot="10800000">
            <a:off x="9" y="3749421"/>
            <a:ext cx="1378553" cy="1394079"/>
          </a:xfrm>
          <a:custGeom>
            <a:avLst/>
            <a:gdLst/>
            <a:ahLst/>
            <a:cxnLst/>
            <a:rect l="l" t="t" r="r" b="b"/>
            <a:pathLst>
              <a:path w="1838070" h="1858772" extrusionOk="0">
                <a:moveTo>
                  <a:pt x="1838071" y="1858772"/>
                </a:moveTo>
                <a:lnTo>
                  <a:pt x="1838071" y="0"/>
                </a:lnTo>
                <a:lnTo>
                  <a:pt x="0" y="0"/>
                </a:lnTo>
                <a:cubicBezTo>
                  <a:pt x="731393" y="489734"/>
                  <a:pt x="1356551" y="1121924"/>
                  <a:pt x="1838071" y="1858772"/>
                </a:cubicBezTo>
                <a:close/>
              </a:path>
            </a:pathLst>
          </a:custGeom>
          <a:solidFill>
            <a:srgbClr val="FFFFFF">
              <a:alpha val="2067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color">
  <p:cSld name="BLANK_1">
    <p:bg>
      <p:bgPr>
        <a:gradFill>
          <a:gsLst>
            <a:gs pos="0">
              <a:schemeClr val="accent2"/>
            </a:gs>
            <a:gs pos="72000">
              <a:schemeClr val="accent3"/>
            </a:gs>
            <a:gs pos="100000">
              <a:schemeClr val="accent3"/>
            </a:gs>
          </a:gsLst>
          <a:lin ang="5400700" scaled="0"/>
        </a:gradFill>
        <a:effectLst/>
      </p:bgPr>
    </p:bg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1"/>
          <p:cNvSpPr txBox="1">
            <a:spLocks noGrp="1"/>
          </p:cNvSpPr>
          <p:nvPr>
            <p:ph type="sldNum" idx="12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74" name="Google Shape;74;p11"/>
          <p:cNvSpPr/>
          <p:nvPr/>
        </p:nvSpPr>
        <p:spPr>
          <a:xfrm>
            <a:off x="7217006" y="0"/>
            <a:ext cx="1927002" cy="5143500"/>
          </a:xfrm>
          <a:custGeom>
            <a:avLst/>
            <a:gdLst/>
            <a:ahLst/>
            <a:cxnLst/>
            <a:rect l="l" t="t" r="r" b="b"/>
            <a:pathLst>
              <a:path w="2569336" h="6858000" extrusionOk="0">
                <a:moveTo>
                  <a:pt x="1256538" y="0"/>
                </a:moveTo>
                <a:cubicBezTo>
                  <a:pt x="1569466" y="775024"/>
                  <a:pt x="1729804" y="1603165"/>
                  <a:pt x="1728788" y="2438972"/>
                </a:cubicBezTo>
                <a:cubicBezTo>
                  <a:pt x="1728788" y="4144582"/>
                  <a:pt x="1073023" y="5696966"/>
                  <a:pt x="0" y="6858000"/>
                </a:cubicBezTo>
                <a:lnTo>
                  <a:pt x="2569337" y="6858000"/>
                </a:lnTo>
                <a:lnTo>
                  <a:pt x="2569337" y="0"/>
                </a:lnTo>
                <a:close/>
              </a:path>
            </a:pathLst>
          </a:custGeom>
          <a:solidFill>
            <a:srgbClr val="FFFFFF">
              <a:alpha val="2067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5" name="Google Shape;75;p11"/>
          <p:cNvSpPr/>
          <p:nvPr/>
        </p:nvSpPr>
        <p:spPr>
          <a:xfrm>
            <a:off x="7366595" y="0"/>
            <a:ext cx="1777412" cy="5143500"/>
          </a:xfrm>
          <a:custGeom>
            <a:avLst/>
            <a:gdLst/>
            <a:ahLst/>
            <a:cxnLst/>
            <a:rect l="l" t="t" r="r" b="b"/>
            <a:pathLst>
              <a:path w="2369883" h="6858000" extrusionOk="0">
                <a:moveTo>
                  <a:pt x="0" y="0"/>
                </a:moveTo>
                <a:cubicBezTo>
                  <a:pt x="1144905" y="1173671"/>
                  <a:pt x="1850327" y="2777998"/>
                  <a:pt x="1850327" y="4547172"/>
                </a:cubicBezTo>
                <a:cubicBezTo>
                  <a:pt x="1851215" y="5336680"/>
                  <a:pt x="1708277" y="6119749"/>
                  <a:pt x="1428432" y="6858000"/>
                </a:cubicBezTo>
                <a:lnTo>
                  <a:pt x="2369883" y="6858000"/>
                </a:lnTo>
                <a:lnTo>
                  <a:pt x="2369883" y="0"/>
                </a:lnTo>
                <a:close/>
              </a:path>
            </a:pathLst>
          </a:custGeom>
          <a:solidFill>
            <a:srgbClr val="FFFFFF">
              <a:alpha val="2067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6" name="Google Shape;76;p11"/>
          <p:cNvSpPr/>
          <p:nvPr/>
        </p:nvSpPr>
        <p:spPr>
          <a:xfrm>
            <a:off x="7765453" y="0"/>
            <a:ext cx="1378552" cy="1394079"/>
          </a:xfrm>
          <a:custGeom>
            <a:avLst/>
            <a:gdLst/>
            <a:ahLst/>
            <a:cxnLst/>
            <a:rect l="l" t="t" r="r" b="b"/>
            <a:pathLst>
              <a:path w="1838070" h="1858772" extrusionOk="0">
                <a:moveTo>
                  <a:pt x="1838071" y="1858772"/>
                </a:moveTo>
                <a:lnTo>
                  <a:pt x="1838071" y="0"/>
                </a:lnTo>
                <a:lnTo>
                  <a:pt x="0" y="0"/>
                </a:lnTo>
                <a:cubicBezTo>
                  <a:pt x="731393" y="489734"/>
                  <a:pt x="1356551" y="1121924"/>
                  <a:pt x="1838071" y="1858772"/>
                </a:cubicBezTo>
                <a:close/>
              </a:path>
            </a:pathLst>
          </a:custGeom>
          <a:solidFill>
            <a:srgbClr val="FFFFFF">
              <a:alpha val="2067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7" name="Google Shape;77;p11"/>
          <p:cNvSpPr/>
          <p:nvPr/>
        </p:nvSpPr>
        <p:spPr>
          <a:xfrm rot="10800000">
            <a:off x="6" y="0"/>
            <a:ext cx="1927002" cy="5143500"/>
          </a:xfrm>
          <a:custGeom>
            <a:avLst/>
            <a:gdLst/>
            <a:ahLst/>
            <a:cxnLst/>
            <a:rect l="l" t="t" r="r" b="b"/>
            <a:pathLst>
              <a:path w="2569336" h="6858000" extrusionOk="0">
                <a:moveTo>
                  <a:pt x="1256538" y="0"/>
                </a:moveTo>
                <a:cubicBezTo>
                  <a:pt x="1569466" y="775024"/>
                  <a:pt x="1729804" y="1603165"/>
                  <a:pt x="1728788" y="2438972"/>
                </a:cubicBezTo>
                <a:cubicBezTo>
                  <a:pt x="1728788" y="4144582"/>
                  <a:pt x="1073023" y="5696966"/>
                  <a:pt x="0" y="6858000"/>
                </a:cubicBezTo>
                <a:lnTo>
                  <a:pt x="2569337" y="6858000"/>
                </a:lnTo>
                <a:lnTo>
                  <a:pt x="2569337" y="0"/>
                </a:lnTo>
                <a:close/>
              </a:path>
            </a:pathLst>
          </a:custGeom>
          <a:solidFill>
            <a:srgbClr val="FFFFFF">
              <a:alpha val="2067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8" name="Google Shape;78;p11"/>
          <p:cNvSpPr/>
          <p:nvPr/>
        </p:nvSpPr>
        <p:spPr>
          <a:xfrm rot="10800000">
            <a:off x="7" y="0"/>
            <a:ext cx="1777412" cy="5143500"/>
          </a:xfrm>
          <a:custGeom>
            <a:avLst/>
            <a:gdLst/>
            <a:ahLst/>
            <a:cxnLst/>
            <a:rect l="l" t="t" r="r" b="b"/>
            <a:pathLst>
              <a:path w="2369883" h="6858000" extrusionOk="0">
                <a:moveTo>
                  <a:pt x="0" y="0"/>
                </a:moveTo>
                <a:cubicBezTo>
                  <a:pt x="1144905" y="1173671"/>
                  <a:pt x="1850327" y="2777998"/>
                  <a:pt x="1850327" y="4547172"/>
                </a:cubicBezTo>
                <a:cubicBezTo>
                  <a:pt x="1851215" y="5336680"/>
                  <a:pt x="1708277" y="6119749"/>
                  <a:pt x="1428432" y="6858000"/>
                </a:cubicBezTo>
                <a:lnTo>
                  <a:pt x="2369883" y="6858000"/>
                </a:lnTo>
                <a:lnTo>
                  <a:pt x="2369883" y="0"/>
                </a:lnTo>
                <a:close/>
              </a:path>
            </a:pathLst>
          </a:custGeom>
          <a:solidFill>
            <a:srgbClr val="FFFFFF">
              <a:alpha val="2067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9" name="Google Shape;79;p11"/>
          <p:cNvSpPr/>
          <p:nvPr/>
        </p:nvSpPr>
        <p:spPr>
          <a:xfrm rot="10800000">
            <a:off x="9" y="3749421"/>
            <a:ext cx="1378553" cy="1394079"/>
          </a:xfrm>
          <a:custGeom>
            <a:avLst/>
            <a:gdLst/>
            <a:ahLst/>
            <a:cxnLst/>
            <a:rect l="l" t="t" r="r" b="b"/>
            <a:pathLst>
              <a:path w="1838070" h="1858772" extrusionOk="0">
                <a:moveTo>
                  <a:pt x="1838071" y="1858772"/>
                </a:moveTo>
                <a:lnTo>
                  <a:pt x="1838071" y="0"/>
                </a:lnTo>
                <a:lnTo>
                  <a:pt x="0" y="0"/>
                </a:lnTo>
                <a:cubicBezTo>
                  <a:pt x="731393" y="489734"/>
                  <a:pt x="1356551" y="1121924"/>
                  <a:pt x="1838071" y="1858772"/>
                </a:cubicBezTo>
                <a:close/>
              </a:path>
            </a:pathLst>
          </a:custGeom>
          <a:solidFill>
            <a:srgbClr val="FFFFFF">
              <a:alpha val="2067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779100" y="836000"/>
            <a:ext cx="6962100" cy="39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200"/>
              <a:buFont typeface="Fira Sans SemiBold"/>
              <a:buNone/>
              <a:defRPr sz="3200">
                <a:solidFill>
                  <a:schemeClr val="accent1"/>
                </a:solidFill>
                <a:latin typeface="Fira Sans SemiBold"/>
                <a:ea typeface="Fira Sans SemiBold"/>
                <a:cs typeface="Fira Sans SemiBold"/>
                <a:sym typeface="Fira Sans SemiBold"/>
              </a:defRPr>
            </a:lvl1pPr>
            <a:lvl2pPr lvl="1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200"/>
              <a:buFont typeface="Fira Sans SemiBold"/>
              <a:buNone/>
              <a:defRPr sz="3200">
                <a:solidFill>
                  <a:schemeClr val="accent1"/>
                </a:solidFill>
                <a:latin typeface="Fira Sans SemiBold"/>
                <a:ea typeface="Fira Sans SemiBold"/>
                <a:cs typeface="Fira Sans SemiBold"/>
                <a:sym typeface="Fira Sans SemiBold"/>
              </a:defRPr>
            </a:lvl2pPr>
            <a:lvl3pPr lvl="2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200"/>
              <a:buFont typeface="Fira Sans SemiBold"/>
              <a:buNone/>
              <a:defRPr sz="3200">
                <a:solidFill>
                  <a:schemeClr val="accent1"/>
                </a:solidFill>
                <a:latin typeface="Fira Sans SemiBold"/>
                <a:ea typeface="Fira Sans SemiBold"/>
                <a:cs typeface="Fira Sans SemiBold"/>
                <a:sym typeface="Fira Sans SemiBold"/>
              </a:defRPr>
            </a:lvl3pPr>
            <a:lvl4pPr lvl="3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200"/>
              <a:buFont typeface="Fira Sans SemiBold"/>
              <a:buNone/>
              <a:defRPr sz="3200">
                <a:solidFill>
                  <a:schemeClr val="accent1"/>
                </a:solidFill>
                <a:latin typeface="Fira Sans SemiBold"/>
                <a:ea typeface="Fira Sans SemiBold"/>
                <a:cs typeface="Fira Sans SemiBold"/>
                <a:sym typeface="Fira Sans SemiBold"/>
              </a:defRPr>
            </a:lvl4pPr>
            <a:lvl5pPr lvl="4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200"/>
              <a:buFont typeface="Fira Sans SemiBold"/>
              <a:buNone/>
              <a:defRPr sz="3200">
                <a:solidFill>
                  <a:schemeClr val="accent1"/>
                </a:solidFill>
                <a:latin typeface="Fira Sans SemiBold"/>
                <a:ea typeface="Fira Sans SemiBold"/>
                <a:cs typeface="Fira Sans SemiBold"/>
                <a:sym typeface="Fira Sans SemiBold"/>
              </a:defRPr>
            </a:lvl5pPr>
            <a:lvl6pPr lvl="5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200"/>
              <a:buFont typeface="Fira Sans SemiBold"/>
              <a:buNone/>
              <a:defRPr sz="3200">
                <a:solidFill>
                  <a:schemeClr val="accent1"/>
                </a:solidFill>
                <a:latin typeface="Fira Sans SemiBold"/>
                <a:ea typeface="Fira Sans SemiBold"/>
                <a:cs typeface="Fira Sans SemiBold"/>
                <a:sym typeface="Fira Sans SemiBold"/>
              </a:defRPr>
            </a:lvl6pPr>
            <a:lvl7pPr lvl="6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200"/>
              <a:buFont typeface="Fira Sans SemiBold"/>
              <a:buNone/>
              <a:defRPr sz="3200">
                <a:solidFill>
                  <a:schemeClr val="accent1"/>
                </a:solidFill>
                <a:latin typeface="Fira Sans SemiBold"/>
                <a:ea typeface="Fira Sans SemiBold"/>
                <a:cs typeface="Fira Sans SemiBold"/>
                <a:sym typeface="Fira Sans SemiBold"/>
              </a:defRPr>
            </a:lvl7pPr>
            <a:lvl8pPr lvl="7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200"/>
              <a:buFont typeface="Fira Sans SemiBold"/>
              <a:buNone/>
              <a:defRPr sz="3200">
                <a:solidFill>
                  <a:schemeClr val="accent1"/>
                </a:solidFill>
                <a:latin typeface="Fira Sans SemiBold"/>
                <a:ea typeface="Fira Sans SemiBold"/>
                <a:cs typeface="Fira Sans SemiBold"/>
                <a:sym typeface="Fira Sans SemiBold"/>
              </a:defRPr>
            </a:lvl8pPr>
            <a:lvl9pPr lvl="8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200"/>
              <a:buFont typeface="Fira Sans SemiBold"/>
              <a:buNone/>
              <a:defRPr sz="3200">
                <a:solidFill>
                  <a:schemeClr val="accent1"/>
                </a:solidFill>
                <a:latin typeface="Fira Sans SemiBold"/>
                <a:ea typeface="Fira Sans SemiBold"/>
                <a:cs typeface="Fira Sans SemiBold"/>
                <a:sym typeface="Fira Sans SemiBold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779100" y="1492425"/>
            <a:ext cx="6962100" cy="2895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810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400"/>
              <a:buFont typeface="Fira Sans Light"/>
              <a:buChar char="●"/>
              <a:defRPr sz="2400">
                <a:solidFill>
                  <a:schemeClr val="dk1"/>
                </a:solidFill>
                <a:latin typeface="Fira Sans Light"/>
                <a:ea typeface="Fira Sans Light"/>
                <a:cs typeface="Fira Sans Light"/>
                <a:sym typeface="Fira Sans Light"/>
              </a:defRPr>
            </a:lvl1pPr>
            <a:lvl2pPr marL="914400" lvl="1" indent="-381000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accent5"/>
              </a:buClr>
              <a:buSzPts val="2400"/>
              <a:buFont typeface="Fira Sans Light"/>
              <a:buChar char="○"/>
              <a:defRPr sz="2400">
                <a:solidFill>
                  <a:schemeClr val="dk1"/>
                </a:solidFill>
                <a:latin typeface="Fira Sans Light"/>
                <a:ea typeface="Fira Sans Light"/>
                <a:cs typeface="Fira Sans Light"/>
                <a:sym typeface="Fira Sans Light"/>
              </a:defRPr>
            </a:lvl2pPr>
            <a:lvl3pPr marL="1371600" lvl="2" indent="-381000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accent6"/>
              </a:buClr>
              <a:buSzPts val="2400"/>
              <a:buFont typeface="Fira Sans Light"/>
              <a:buChar char="■"/>
              <a:defRPr sz="2400">
                <a:solidFill>
                  <a:schemeClr val="dk1"/>
                </a:solidFill>
                <a:latin typeface="Fira Sans Light"/>
                <a:ea typeface="Fira Sans Light"/>
                <a:cs typeface="Fira Sans Light"/>
                <a:sym typeface="Fira Sans Light"/>
              </a:defRPr>
            </a:lvl3pPr>
            <a:lvl4pPr marL="1828800" lvl="3" indent="-381000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Fira Sans Light"/>
              <a:buChar char="●"/>
              <a:defRPr sz="2400">
                <a:solidFill>
                  <a:schemeClr val="dk1"/>
                </a:solidFill>
                <a:latin typeface="Fira Sans Light"/>
                <a:ea typeface="Fira Sans Light"/>
                <a:cs typeface="Fira Sans Light"/>
                <a:sym typeface="Fira Sans Light"/>
              </a:defRPr>
            </a:lvl4pPr>
            <a:lvl5pPr marL="2286000" lvl="4" indent="-381000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Fira Sans Light"/>
              <a:buChar char="○"/>
              <a:defRPr sz="2400">
                <a:solidFill>
                  <a:schemeClr val="dk1"/>
                </a:solidFill>
                <a:latin typeface="Fira Sans Light"/>
                <a:ea typeface="Fira Sans Light"/>
                <a:cs typeface="Fira Sans Light"/>
                <a:sym typeface="Fira Sans Light"/>
              </a:defRPr>
            </a:lvl5pPr>
            <a:lvl6pPr marL="2743200" lvl="5" indent="-381000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Fira Sans Light"/>
              <a:buChar char="■"/>
              <a:defRPr sz="2400">
                <a:solidFill>
                  <a:schemeClr val="dk1"/>
                </a:solidFill>
                <a:latin typeface="Fira Sans Light"/>
                <a:ea typeface="Fira Sans Light"/>
                <a:cs typeface="Fira Sans Light"/>
                <a:sym typeface="Fira Sans Light"/>
              </a:defRPr>
            </a:lvl6pPr>
            <a:lvl7pPr marL="3200400" lvl="6" indent="-381000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Fira Sans Light"/>
              <a:buChar char="●"/>
              <a:defRPr sz="2400">
                <a:solidFill>
                  <a:schemeClr val="dk1"/>
                </a:solidFill>
                <a:latin typeface="Fira Sans Light"/>
                <a:ea typeface="Fira Sans Light"/>
                <a:cs typeface="Fira Sans Light"/>
                <a:sym typeface="Fira Sans Light"/>
              </a:defRPr>
            </a:lvl7pPr>
            <a:lvl8pPr marL="3657600" lvl="7" indent="-381000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Fira Sans Light"/>
              <a:buChar char="○"/>
              <a:defRPr sz="2400">
                <a:solidFill>
                  <a:schemeClr val="dk1"/>
                </a:solidFill>
                <a:latin typeface="Fira Sans Light"/>
                <a:ea typeface="Fira Sans Light"/>
                <a:cs typeface="Fira Sans Light"/>
                <a:sym typeface="Fira Sans Light"/>
              </a:defRPr>
            </a:lvl8pPr>
            <a:lvl9pPr marL="4114800" lvl="8" indent="-381000" rtl="0">
              <a:lnSpc>
                <a:spcPct val="115000"/>
              </a:lnSpc>
              <a:spcBef>
                <a:spcPts val="800"/>
              </a:spcBef>
              <a:spcAft>
                <a:spcPts val="800"/>
              </a:spcAft>
              <a:buClr>
                <a:schemeClr val="dk1"/>
              </a:buClr>
              <a:buSzPts val="2400"/>
              <a:buFont typeface="Fira Sans Light"/>
              <a:buChar char="■"/>
              <a:defRPr sz="2400">
                <a:solidFill>
                  <a:schemeClr val="dk1"/>
                </a:solidFill>
                <a:latin typeface="Fira Sans Light"/>
                <a:ea typeface="Fira Sans Light"/>
                <a:cs typeface="Fira Sans Light"/>
                <a:sym typeface="Fira Sans Light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r" rtl="0">
              <a:buNone/>
              <a:defRPr sz="1300">
                <a:solidFill>
                  <a:schemeClr val="lt1"/>
                </a:solidFill>
                <a:latin typeface="Fira Sans SemiBold"/>
                <a:ea typeface="Fira Sans SemiBold"/>
                <a:cs typeface="Fira Sans SemiBold"/>
                <a:sym typeface="Fira Sans SemiBold"/>
              </a:defRPr>
            </a:lvl1pPr>
            <a:lvl2pPr lvl="1" algn="r" rtl="0">
              <a:buNone/>
              <a:defRPr sz="1300">
                <a:solidFill>
                  <a:schemeClr val="lt1"/>
                </a:solidFill>
                <a:latin typeface="Fira Sans SemiBold"/>
                <a:ea typeface="Fira Sans SemiBold"/>
                <a:cs typeface="Fira Sans SemiBold"/>
                <a:sym typeface="Fira Sans SemiBold"/>
              </a:defRPr>
            </a:lvl2pPr>
            <a:lvl3pPr lvl="2" algn="r" rtl="0">
              <a:buNone/>
              <a:defRPr sz="1300">
                <a:solidFill>
                  <a:schemeClr val="lt1"/>
                </a:solidFill>
                <a:latin typeface="Fira Sans SemiBold"/>
                <a:ea typeface="Fira Sans SemiBold"/>
                <a:cs typeface="Fira Sans SemiBold"/>
                <a:sym typeface="Fira Sans SemiBold"/>
              </a:defRPr>
            </a:lvl3pPr>
            <a:lvl4pPr lvl="3" algn="r" rtl="0">
              <a:buNone/>
              <a:defRPr sz="1300">
                <a:solidFill>
                  <a:schemeClr val="lt1"/>
                </a:solidFill>
                <a:latin typeface="Fira Sans SemiBold"/>
                <a:ea typeface="Fira Sans SemiBold"/>
                <a:cs typeface="Fira Sans SemiBold"/>
                <a:sym typeface="Fira Sans SemiBold"/>
              </a:defRPr>
            </a:lvl4pPr>
            <a:lvl5pPr lvl="4" algn="r" rtl="0">
              <a:buNone/>
              <a:defRPr sz="1300">
                <a:solidFill>
                  <a:schemeClr val="lt1"/>
                </a:solidFill>
                <a:latin typeface="Fira Sans SemiBold"/>
                <a:ea typeface="Fira Sans SemiBold"/>
                <a:cs typeface="Fira Sans SemiBold"/>
                <a:sym typeface="Fira Sans SemiBold"/>
              </a:defRPr>
            </a:lvl5pPr>
            <a:lvl6pPr lvl="5" algn="r" rtl="0">
              <a:buNone/>
              <a:defRPr sz="1300">
                <a:solidFill>
                  <a:schemeClr val="lt1"/>
                </a:solidFill>
                <a:latin typeface="Fira Sans SemiBold"/>
                <a:ea typeface="Fira Sans SemiBold"/>
                <a:cs typeface="Fira Sans SemiBold"/>
                <a:sym typeface="Fira Sans SemiBold"/>
              </a:defRPr>
            </a:lvl6pPr>
            <a:lvl7pPr lvl="6" algn="r" rtl="0">
              <a:buNone/>
              <a:defRPr sz="1300">
                <a:solidFill>
                  <a:schemeClr val="lt1"/>
                </a:solidFill>
                <a:latin typeface="Fira Sans SemiBold"/>
                <a:ea typeface="Fira Sans SemiBold"/>
                <a:cs typeface="Fira Sans SemiBold"/>
                <a:sym typeface="Fira Sans SemiBold"/>
              </a:defRPr>
            </a:lvl7pPr>
            <a:lvl8pPr lvl="7" algn="r" rtl="0">
              <a:buNone/>
              <a:defRPr sz="1300">
                <a:solidFill>
                  <a:schemeClr val="lt1"/>
                </a:solidFill>
                <a:latin typeface="Fira Sans SemiBold"/>
                <a:ea typeface="Fira Sans SemiBold"/>
                <a:cs typeface="Fira Sans SemiBold"/>
                <a:sym typeface="Fira Sans SemiBold"/>
              </a:defRPr>
            </a:lvl8pPr>
            <a:lvl9pPr lvl="8" algn="r" rtl="0">
              <a:buNone/>
              <a:defRPr sz="1300">
                <a:solidFill>
                  <a:schemeClr val="lt1"/>
                </a:solidFill>
                <a:latin typeface="Fira Sans SemiBold"/>
                <a:ea typeface="Fira Sans SemiBold"/>
                <a:cs typeface="Fira Sans SemiBold"/>
                <a:sym typeface="Fira Sans SemiBold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3" r:id="rId5"/>
    <p:sldLayoutId id="2147483654" r:id="rId6"/>
    <p:sldLayoutId id="2147483655" r:id="rId7"/>
    <p:sldLayoutId id="2147483656" r:id="rId8"/>
    <p:sldLayoutId id="2147483657" r:id="rId9"/>
  </p:sldLayoutIdLst>
  <p:transition>
    <p:fade thruBlk="1"/>
  </p:transition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9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8.xml"/><Relationship Id="rId4" Type="http://schemas.openxmlformats.org/officeDocument/2006/relationships/hyperlink" Target="mailto:mpm0060@auburn.edu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2"/>
          <p:cNvSpPr txBox="1">
            <a:spLocks noGrp="1"/>
          </p:cNvSpPr>
          <p:nvPr>
            <p:ph type="ctrTitle"/>
          </p:nvPr>
        </p:nvSpPr>
        <p:spPr>
          <a:xfrm>
            <a:off x="767437" y="2225090"/>
            <a:ext cx="5577600" cy="11598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r>
              <a:rPr lang="en" sz="4800" dirty="0"/>
              <a:t>Texts. Assignments. Delivery: Diversifying your Syllabus</a:t>
            </a:r>
            <a:endParaRPr lang="en-US" sz="4800"/>
          </a:p>
        </p:txBody>
      </p:sp>
      <p:sp>
        <p:nvSpPr>
          <p:cNvPr id="2" name="Google Shape;84;p12">
            <a:extLst>
              <a:ext uri="{FF2B5EF4-FFF2-40B4-BE49-F238E27FC236}">
                <a16:creationId xmlns:a16="http://schemas.microsoft.com/office/drawing/2014/main" id="{4E3D56D4-747F-4455-B483-6CF80E10564F}"/>
              </a:ext>
            </a:extLst>
          </p:cNvPr>
          <p:cNvSpPr txBox="1">
            <a:spLocks/>
          </p:cNvSpPr>
          <p:nvPr/>
        </p:nvSpPr>
        <p:spPr>
          <a:xfrm>
            <a:off x="767437" y="3889415"/>
            <a:ext cx="8050212" cy="115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Fira Sans SemiBold"/>
              <a:buNone/>
              <a:defRPr sz="6000" b="0" i="0" u="none" strike="noStrike" cap="none">
                <a:solidFill>
                  <a:schemeClr val="lt1"/>
                </a:solidFill>
                <a:latin typeface="Fira Sans SemiBold"/>
                <a:ea typeface="Fira Sans SemiBold"/>
                <a:cs typeface="Fira Sans SemiBold"/>
                <a:sym typeface="Fira Sans SemiBold"/>
              </a:defRPr>
            </a:lvl1pPr>
            <a:lvl2pPr marR="0" lvl="1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Fira Sans SemiBold"/>
              <a:buNone/>
              <a:defRPr sz="6000" b="0" i="0" u="none" strike="noStrike" cap="none">
                <a:solidFill>
                  <a:schemeClr val="lt1"/>
                </a:solidFill>
                <a:latin typeface="Fira Sans SemiBold"/>
                <a:ea typeface="Fira Sans SemiBold"/>
                <a:cs typeface="Fira Sans SemiBold"/>
                <a:sym typeface="Fira Sans SemiBold"/>
              </a:defRPr>
            </a:lvl2pPr>
            <a:lvl3pPr marR="0" lvl="2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Fira Sans SemiBold"/>
              <a:buNone/>
              <a:defRPr sz="6000" b="0" i="0" u="none" strike="noStrike" cap="none">
                <a:solidFill>
                  <a:schemeClr val="lt1"/>
                </a:solidFill>
                <a:latin typeface="Fira Sans SemiBold"/>
                <a:ea typeface="Fira Sans SemiBold"/>
                <a:cs typeface="Fira Sans SemiBold"/>
                <a:sym typeface="Fira Sans SemiBold"/>
              </a:defRPr>
            </a:lvl3pPr>
            <a:lvl4pPr marR="0" lvl="3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Fira Sans SemiBold"/>
              <a:buNone/>
              <a:defRPr sz="6000" b="0" i="0" u="none" strike="noStrike" cap="none">
                <a:solidFill>
                  <a:schemeClr val="lt1"/>
                </a:solidFill>
                <a:latin typeface="Fira Sans SemiBold"/>
                <a:ea typeface="Fira Sans SemiBold"/>
                <a:cs typeface="Fira Sans SemiBold"/>
                <a:sym typeface="Fira Sans SemiBold"/>
              </a:defRPr>
            </a:lvl4pPr>
            <a:lvl5pPr marR="0" lvl="4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Fira Sans SemiBold"/>
              <a:buNone/>
              <a:defRPr sz="6000" b="0" i="0" u="none" strike="noStrike" cap="none">
                <a:solidFill>
                  <a:schemeClr val="lt1"/>
                </a:solidFill>
                <a:latin typeface="Fira Sans SemiBold"/>
                <a:ea typeface="Fira Sans SemiBold"/>
                <a:cs typeface="Fira Sans SemiBold"/>
                <a:sym typeface="Fira Sans SemiBold"/>
              </a:defRPr>
            </a:lvl5pPr>
            <a:lvl6pPr marR="0" lvl="5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Fira Sans SemiBold"/>
              <a:buNone/>
              <a:defRPr sz="6000" b="0" i="0" u="none" strike="noStrike" cap="none">
                <a:solidFill>
                  <a:schemeClr val="lt1"/>
                </a:solidFill>
                <a:latin typeface="Fira Sans SemiBold"/>
                <a:ea typeface="Fira Sans SemiBold"/>
                <a:cs typeface="Fira Sans SemiBold"/>
                <a:sym typeface="Fira Sans SemiBold"/>
              </a:defRPr>
            </a:lvl6pPr>
            <a:lvl7pPr marR="0" lvl="6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Fira Sans SemiBold"/>
              <a:buNone/>
              <a:defRPr sz="6000" b="0" i="0" u="none" strike="noStrike" cap="none">
                <a:solidFill>
                  <a:schemeClr val="lt1"/>
                </a:solidFill>
                <a:latin typeface="Fira Sans SemiBold"/>
                <a:ea typeface="Fira Sans SemiBold"/>
                <a:cs typeface="Fira Sans SemiBold"/>
                <a:sym typeface="Fira Sans SemiBold"/>
              </a:defRPr>
            </a:lvl7pPr>
            <a:lvl8pPr marR="0" lvl="7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Fira Sans SemiBold"/>
              <a:buNone/>
              <a:defRPr sz="6000" b="0" i="0" u="none" strike="noStrike" cap="none">
                <a:solidFill>
                  <a:schemeClr val="lt1"/>
                </a:solidFill>
                <a:latin typeface="Fira Sans SemiBold"/>
                <a:ea typeface="Fira Sans SemiBold"/>
                <a:cs typeface="Fira Sans SemiBold"/>
                <a:sym typeface="Fira Sans SemiBold"/>
              </a:defRPr>
            </a:lvl8pPr>
            <a:lvl9pPr marR="0" lvl="8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Fira Sans SemiBold"/>
              <a:buNone/>
              <a:defRPr sz="6000" b="0" i="0" u="none" strike="noStrike" cap="none">
                <a:solidFill>
                  <a:schemeClr val="lt1"/>
                </a:solidFill>
                <a:latin typeface="Fira Sans SemiBold"/>
                <a:ea typeface="Fira Sans SemiBold"/>
                <a:cs typeface="Fira Sans SemiBold"/>
                <a:sym typeface="Fira Sans SemiBold"/>
              </a:defRPr>
            </a:lvl9pPr>
          </a:lstStyle>
          <a:p>
            <a:r>
              <a:rPr lang="en" sz="1600" dirty="0"/>
              <a:t>Martina P. McGhee, Ph.D.</a:t>
            </a:r>
          </a:p>
          <a:p>
            <a:r>
              <a:rPr lang="en" sz="1600" dirty="0"/>
              <a:t>November 10, 2021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17"/>
          <p:cNvSpPr txBox="1">
            <a:spLocks noGrp="1"/>
          </p:cNvSpPr>
          <p:nvPr>
            <p:ph type="title"/>
          </p:nvPr>
        </p:nvSpPr>
        <p:spPr>
          <a:xfrm>
            <a:off x="779100" y="836000"/>
            <a:ext cx="6962100" cy="3963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r>
              <a:rPr lang="en" dirty="0"/>
              <a:t>Curriculum Audit: </a:t>
            </a:r>
            <a:r>
              <a:rPr lang="en-US" sz="2400" dirty="0"/>
              <a:t>Syllabi Checklist</a:t>
            </a:r>
          </a:p>
        </p:txBody>
      </p:sp>
      <p:sp>
        <p:nvSpPr>
          <p:cNvPr id="122" name="Google Shape;122;p17"/>
          <p:cNvSpPr txBox="1">
            <a:spLocks noGrp="1"/>
          </p:cNvSpPr>
          <p:nvPr>
            <p:ph type="body" idx="1"/>
          </p:nvPr>
        </p:nvSpPr>
        <p:spPr>
          <a:xfrm>
            <a:off x="-680029" y="5218817"/>
            <a:ext cx="2918257" cy="28953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76200" indent="0">
              <a:buNone/>
            </a:pPr>
            <a:r>
              <a:rPr lang="en-US" b="1" dirty="0"/>
              <a:t>Syllabi Checklist</a:t>
            </a:r>
            <a:endParaRPr lang="en-US" dirty="0"/>
          </a:p>
          <a:p>
            <a:pPr lvl="1">
              <a:lnSpc>
                <a:spcPct val="114999"/>
              </a:lnSpc>
            </a:pPr>
            <a:r>
              <a:rPr lang="en-US" sz="1600" dirty="0"/>
              <a:t>Text Authors</a:t>
            </a:r>
          </a:p>
          <a:p>
            <a:pPr lvl="1">
              <a:lnSpc>
                <a:spcPct val="114999"/>
              </a:lnSpc>
            </a:pPr>
            <a:r>
              <a:rPr lang="en-US" sz="1600" dirty="0"/>
              <a:t>Text Modalities</a:t>
            </a:r>
          </a:p>
          <a:p>
            <a:pPr lvl="1">
              <a:lnSpc>
                <a:spcPct val="114999"/>
              </a:lnSpc>
            </a:pPr>
            <a:r>
              <a:rPr lang="en-US" sz="1600" dirty="0"/>
              <a:t>Types of Assignments</a:t>
            </a:r>
          </a:p>
          <a:p>
            <a:pPr lvl="1">
              <a:lnSpc>
                <a:spcPct val="114999"/>
              </a:lnSpc>
              <a:buClr>
                <a:srgbClr val="FF963C"/>
              </a:buClr>
            </a:pPr>
            <a:r>
              <a:rPr lang="en-US" sz="1600" dirty="0"/>
              <a:t>Instruction Delivery </a:t>
            </a:r>
          </a:p>
          <a:p>
            <a:pPr>
              <a:lnSpc>
                <a:spcPct val="114999"/>
              </a:lnSpc>
            </a:pPr>
            <a:endParaRPr lang="en" sz="1600" dirty="0"/>
          </a:p>
        </p:txBody>
      </p:sp>
      <p:sp>
        <p:nvSpPr>
          <p:cNvPr id="123" name="Google Shape;123;p17"/>
          <p:cNvSpPr txBox="1">
            <a:spLocks noGrp="1"/>
          </p:cNvSpPr>
          <p:nvPr>
            <p:ph type="sldNum" idx="12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10</a:t>
            </a:fld>
            <a:endParaRPr/>
          </a:p>
        </p:txBody>
      </p:sp>
      <p:grpSp>
        <p:nvGrpSpPr>
          <p:cNvPr id="5" name="Google Shape;1233;p48">
            <a:extLst>
              <a:ext uri="{FF2B5EF4-FFF2-40B4-BE49-F238E27FC236}">
                <a16:creationId xmlns:a16="http://schemas.microsoft.com/office/drawing/2014/main" id="{D9BD3024-AAC0-E646-A870-571F181BC93C}"/>
              </a:ext>
            </a:extLst>
          </p:cNvPr>
          <p:cNvGrpSpPr/>
          <p:nvPr/>
        </p:nvGrpSpPr>
        <p:grpSpPr>
          <a:xfrm>
            <a:off x="2035797" y="1540738"/>
            <a:ext cx="4197761" cy="2536174"/>
            <a:chOff x="557511" y="3214925"/>
            <a:chExt cx="719836" cy="720150"/>
          </a:xfrm>
        </p:grpSpPr>
        <p:sp>
          <p:nvSpPr>
            <p:cNvPr id="6" name="Google Shape;1234;p48">
              <a:extLst>
                <a:ext uri="{FF2B5EF4-FFF2-40B4-BE49-F238E27FC236}">
                  <a16:creationId xmlns:a16="http://schemas.microsoft.com/office/drawing/2014/main" id="{B04EBB08-924F-424D-9A82-57B3AC6F287F}"/>
                </a:ext>
              </a:extLst>
            </p:cNvPr>
            <p:cNvSpPr/>
            <p:nvPr/>
          </p:nvSpPr>
          <p:spPr>
            <a:xfrm>
              <a:off x="557511" y="3214925"/>
              <a:ext cx="434543" cy="347863"/>
            </a:xfrm>
            <a:custGeom>
              <a:avLst/>
              <a:gdLst/>
              <a:ahLst/>
              <a:cxnLst/>
              <a:rect l="l" t="t" r="r" b="b"/>
              <a:pathLst>
                <a:path w="515" h="412" extrusionOk="0">
                  <a:moveTo>
                    <a:pt x="159" y="412"/>
                  </a:moveTo>
                  <a:cubicBezTo>
                    <a:pt x="147" y="402"/>
                    <a:pt x="139" y="388"/>
                    <a:pt x="139" y="373"/>
                  </a:cubicBezTo>
                  <a:cubicBezTo>
                    <a:pt x="139" y="358"/>
                    <a:pt x="146" y="344"/>
                    <a:pt x="158" y="334"/>
                  </a:cubicBezTo>
                  <a:cubicBezTo>
                    <a:pt x="175" y="319"/>
                    <a:pt x="200" y="312"/>
                    <a:pt x="227" y="312"/>
                  </a:cubicBezTo>
                  <a:cubicBezTo>
                    <a:pt x="254" y="312"/>
                    <a:pt x="278" y="319"/>
                    <a:pt x="296" y="334"/>
                  </a:cubicBezTo>
                  <a:cubicBezTo>
                    <a:pt x="307" y="344"/>
                    <a:pt x="314" y="358"/>
                    <a:pt x="314" y="373"/>
                  </a:cubicBezTo>
                  <a:cubicBezTo>
                    <a:pt x="314" y="388"/>
                    <a:pt x="307" y="402"/>
                    <a:pt x="295" y="412"/>
                  </a:cubicBezTo>
                  <a:cubicBezTo>
                    <a:pt x="402" y="412"/>
                    <a:pt x="402" y="412"/>
                    <a:pt x="402" y="412"/>
                  </a:cubicBezTo>
                  <a:cubicBezTo>
                    <a:pt x="408" y="412"/>
                    <a:pt x="413" y="407"/>
                    <a:pt x="413" y="401"/>
                  </a:cubicBezTo>
                  <a:cubicBezTo>
                    <a:pt x="413" y="262"/>
                    <a:pt x="413" y="262"/>
                    <a:pt x="413" y="262"/>
                  </a:cubicBezTo>
                  <a:cubicBezTo>
                    <a:pt x="414" y="258"/>
                    <a:pt x="418" y="253"/>
                    <a:pt x="423" y="253"/>
                  </a:cubicBezTo>
                  <a:cubicBezTo>
                    <a:pt x="433" y="253"/>
                    <a:pt x="442" y="253"/>
                    <a:pt x="448" y="262"/>
                  </a:cubicBezTo>
                  <a:cubicBezTo>
                    <a:pt x="452" y="267"/>
                    <a:pt x="454" y="272"/>
                    <a:pt x="457" y="277"/>
                  </a:cubicBezTo>
                  <a:cubicBezTo>
                    <a:pt x="467" y="293"/>
                    <a:pt x="487" y="294"/>
                    <a:pt x="499" y="280"/>
                  </a:cubicBezTo>
                  <a:cubicBezTo>
                    <a:pt x="510" y="266"/>
                    <a:pt x="515" y="246"/>
                    <a:pt x="514" y="228"/>
                  </a:cubicBezTo>
                  <a:cubicBezTo>
                    <a:pt x="515" y="210"/>
                    <a:pt x="510" y="190"/>
                    <a:pt x="499" y="176"/>
                  </a:cubicBezTo>
                  <a:cubicBezTo>
                    <a:pt x="487" y="161"/>
                    <a:pt x="467" y="162"/>
                    <a:pt x="457" y="178"/>
                  </a:cubicBezTo>
                  <a:cubicBezTo>
                    <a:pt x="454" y="183"/>
                    <a:pt x="452" y="189"/>
                    <a:pt x="448" y="194"/>
                  </a:cubicBezTo>
                  <a:cubicBezTo>
                    <a:pt x="442" y="203"/>
                    <a:pt x="433" y="203"/>
                    <a:pt x="423" y="203"/>
                  </a:cubicBezTo>
                  <a:cubicBezTo>
                    <a:pt x="418" y="202"/>
                    <a:pt x="414" y="198"/>
                    <a:pt x="413" y="194"/>
                  </a:cubicBezTo>
                  <a:cubicBezTo>
                    <a:pt x="413" y="12"/>
                    <a:pt x="413" y="12"/>
                    <a:pt x="413" y="12"/>
                  </a:cubicBezTo>
                  <a:cubicBezTo>
                    <a:pt x="413" y="5"/>
                    <a:pt x="408" y="0"/>
                    <a:pt x="402" y="0"/>
                  </a:cubicBezTo>
                  <a:cubicBezTo>
                    <a:pt x="11" y="0"/>
                    <a:pt x="11" y="0"/>
                    <a:pt x="11" y="0"/>
                  </a:cubicBezTo>
                  <a:cubicBezTo>
                    <a:pt x="5" y="0"/>
                    <a:pt x="0" y="5"/>
                    <a:pt x="0" y="12"/>
                  </a:cubicBezTo>
                  <a:cubicBezTo>
                    <a:pt x="0" y="401"/>
                    <a:pt x="0" y="401"/>
                    <a:pt x="0" y="401"/>
                  </a:cubicBezTo>
                  <a:cubicBezTo>
                    <a:pt x="0" y="407"/>
                    <a:pt x="5" y="412"/>
                    <a:pt x="11" y="412"/>
                  </a:cubicBezTo>
                  <a:lnTo>
                    <a:pt x="159" y="412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" name="Google Shape;1235;p48">
              <a:extLst>
                <a:ext uri="{FF2B5EF4-FFF2-40B4-BE49-F238E27FC236}">
                  <a16:creationId xmlns:a16="http://schemas.microsoft.com/office/drawing/2014/main" id="{61F9DD8C-6314-5245-9700-591C4AA865A8}"/>
                </a:ext>
              </a:extLst>
            </p:cNvPr>
            <p:cNvSpPr/>
            <p:nvPr/>
          </p:nvSpPr>
          <p:spPr>
            <a:xfrm>
              <a:off x="929646" y="3214925"/>
              <a:ext cx="347700" cy="434664"/>
            </a:xfrm>
            <a:custGeom>
              <a:avLst/>
              <a:gdLst/>
              <a:ahLst/>
              <a:cxnLst/>
              <a:rect l="l" t="t" r="r" b="b"/>
              <a:pathLst>
                <a:path w="412" h="515" extrusionOk="0">
                  <a:moveTo>
                    <a:pt x="0" y="160"/>
                  </a:moveTo>
                  <a:cubicBezTo>
                    <a:pt x="10" y="148"/>
                    <a:pt x="24" y="140"/>
                    <a:pt x="39" y="140"/>
                  </a:cubicBezTo>
                  <a:cubicBezTo>
                    <a:pt x="54" y="140"/>
                    <a:pt x="68" y="147"/>
                    <a:pt x="78" y="159"/>
                  </a:cubicBezTo>
                  <a:cubicBezTo>
                    <a:pt x="93" y="176"/>
                    <a:pt x="100" y="201"/>
                    <a:pt x="100" y="228"/>
                  </a:cubicBezTo>
                  <a:cubicBezTo>
                    <a:pt x="100" y="255"/>
                    <a:pt x="93" y="279"/>
                    <a:pt x="78" y="296"/>
                  </a:cubicBezTo>
                  <a:cubicBezTo>
                    <a:pt x="68" y="308"/>
                    <a:pt x="54" y="315"/>
                    <a:pt x="39" y="315"/>
                  </a:cubicBezTo>
                  <a:cubicBezTo>
                    <a:pt x="24" y="315"/>
                    <a:pt x="10" y="308"/>
                    <a:pt x="0" y="296"/>
                  </a:cubicBezTo>
                  <a:cubicBezTo>
                    <a:pt x="0" y="402"/>
                    <a:pt x="0" y="402"/>
                    <a:pt x="0" y="402"/>
                  </a:cubicBezTo>
                  <a:cubicBezTo>
                    <a:pt x="0" y="409"/>
                    <a:pt x="5" y="414"/>
                    <a:pt x="11" y="414"/>
                  </a:cubicBezTo>
                  <a:cubicBezTo>
                    <a:pt x="150" y="414"/>
                    <a:pt x="150" y="414"/>
                    <a:pt x="150" y="414"/>
                  </a:cubicBezTo>
                  <a:cubicBezTo>
                    <a:pt x="154" y="415"/>
                    <a:pt x="159" y="419"/>
                    <a:pt x="159" y="424"/>
                  </a:cubicBezTo>
                  <a:cubicBezTo>
                    <a:pt x="159" y="434"/>
                    <a:pt x="159" y="443"/>
                    <a:pt x="150" y="449"/>
                  </a:cubicBezTo>
                  <a:cubicBezTo>
                    <a:pt x="145" y="452"/>
                    <a:pt x="140" y="455"/>
                    <a:pt x="135" y="458"/>
                  </a:cubicBezTo>
                  <a:cubicBezTo>
                    <a:pt x="119" y="468"/>
                    <a:pt x="118" y="488"/>
                    <a:pt x="132" y="500"/>
                  </a:cubicBezTo>
                  <a:cubicBezTo>
                    <a:pt x="146" y="511"/>
                    <a:pt x="166" y="515"/>
                    <a:pt x="184" y="515"/>
                  </a:cubicBezTo>
                  <a:cubicBezTo>
                    <a:pt x="202" y="515"/>
                    <a:pt x="222" y="511"/>
                    <a:pt x="236" y="500"/>
                  </a:cubicBezTo>
                  <a:cubicBezTo>
                    <a:pt x="251" y="488"/>
                    <a:pt x="250" y="468"/>
                    <a:pt x="234" y="458"/>
                  </a:cubicBezTo>
                  <a:cubicBezTo>
                    <a:pt x="229" y="455"/>
                    <a:pt x="223" y="452"/>
                    <a:pt x="218" y="449"/>
                  </a:cubicBezTo>
                  <a:cubicBezTo>
                    <a:pt x="209" y="443"/>
                    <a:pt x="209" y="434"/>
                    <a:pt x="209" y="424"/>
                  </a:cubicBezTo>
                  <a:cubicBezTo>
                    <a:pt x="210" y="419"/>
                    <a:pt x="214" y="415"/>
                    <a:pt x="218" y="414"/>
                  </a:cubicBezTo>
                  <a:cubicBezTo>
                    <a:pt x="400" y="414"/>
                    <a:pt x="400" y="414"/>
                    <a:pt x="400" y="414"/>
                  </a:cubicBezTo>
                  <a:cubicBezTo>
                    <a:pt x="407" y="414"/>
                    <a:pt x="412" y="409"/>
                    <a:pt x="412" y="402"/>
                  </a:cubicBezTo>
                  <a:cubicBezTo>
                    <a:pt x="412" y="12"/>
                    <a:pt x="412" y="12"/>
                    <a:pt x="412" y="12"/>
                  </a:cubicBezTo>
                  <a:cubicBezTo>
                    <a:pt x="412" y="5"/>
                    <a:pt x="407" y="0"/>
                    <a:pt x="400" y="0"/>
                  </a:cubicBezTo>
                  <a:cubicBezTo>
                    <a:pt x="11" y="0"/>
                    <a:pt x="11" y="0"/>
                    <a:pt x="11" y="0"/>
                  </a:cubicBezTo>
                  <a:cubicBezTo>
                    <a:pt x="5" y="0"/>
                    <a:pt x="0" y="5"/>
                    <a:pt x="0" y="12"/>
                  </a:cubicBezTo>
                  <a:lnTo>
                    <a:pt x="0" y="16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" name="Google Shape;1236;p48">
              <a:extLst>
                <a:ext uri="{FF2B5EF4-FFF2-40B4-BE49-F238E27FC236}">
                  <a16:creationId xmlns:a16="http://schemas.microsoft.com/office/drawing/2014/main" id="{7732A17E-1E2F-9940-8830-AA65ED1992C6}"/>
                </a:ext>
              </a:extLst>
            </p:cNvPr>
            <p:cNvSpPr/>
            <p:nvPr/>
          </p:nvSpPr>
          <p:spPr>
            <a:xfrm>
              <a:off x="557511" y="3500411"/>
              <a:ext cx="347040" cy="434664"/>
            </a:xfrm>
            <a:custGeom>
              <a:avLst/>
              <a:gdLst/>
              <a:ahLst/>
              <a:cxnLst/>
              <a:rect l="l" t="t" r="r" b="b"/>
              <a:pathLst>
                <a:path w="411" h="515" extrusionOk="0">
                  <a:moveTo>
                    <a:pt x="411" y="356"/>
                  </a:moveTo>
                  <a:cubicBezTo>
                    <a:pt x="401" y="368"/>
                    <a:pt x="387" y="376"/>
                    <a:pt x="372" y="376"/>
                  </a:cubicBezTo>
                  <a:cubicBezTo>
                    <a:pt x="357" y="376"/>
                    <a:pt x="343" y="369"/>
                    <a:pt x="333" y="357"/>
                  </a:cubicBezTo>
                  <a:cubicBezTo>
                    <a:pt x="318" y="340"/>
                    <a:pt x="311" y="315"/>
                    <a:pt x="311" y="288"/>
                  </a:cubicBezTo>
                  <a:cubicBezTo>
                    <a:pt x="311" y="261"/>
                    <a:pt x="318" y="237"/>
                    <a:pt x="333" y="219"/>
                  </a:cubicBezTo>
                  <a:cubicBezTo>
                    <a:pt x="343" y="207"/>
                    <a:pt x="357" y="201"/>
                    <a:pt x="372" y="201"/>
                  </a:cubicBezTo>
                  <a:cubicBezTo>
                    <a:pt x="387" y="201"/>
                    <a:pt x="401" y="208"/>
                    <a:pt x="411" y="220"/>
                  </a:cubicBezTo>
                  <a:cubicBezTo>
                    <a:pt x="411" y="113"/>
                    <a:pt x="411" y="113"/>
                    <a:pt x="411" y="113"/>
                  </a:cubicBezTo>
                  <a:cubicBezTo>
                    <a:pt x="411" y="107"/>
                    <a:pt x="406" y="102"/>
                    <a:pt x="400" y="102"/>
                  </a:cubicBezTo>
                  <a:cubicBezTo>
                    <a:pt x="261" y="102"/>
                    <a:pt x="261" y="102"/>
                    <a:pt x="261" y="102"/>
                  </a:cubicBezTo>
                  <a:cubicBezTo>
                    <a:pt x="257" y="100"/>
                    <a:pt x="252" y="97"/>
                    <a:pt x="252" y="92"/>
                  </a:cubicBezTo>
                  <a:cubicBezTo>
                    <a:pt x="252" y="82"/>
                    <a:pt x="252" y="73"/>
                    <a:pt x="261" y="67"/>
                  </a:cubicBezTo>
                  <a:cubicBezTo>
                    <a:pt x="266" y="63"/>
                    <a:pt x="271" y="61"/>
                    <a:pt x="276" y="58"/>
                  </a:cubicBezTo>
                  <a:cubicBezTo>
                    <a:pt x="293" y="48"/>
                    <a:pt x="294" y="28"/>
                    <a:pt x="279" y="16"/>
                  </a:cubicBezTo>
                  <a:cubicBezTo>
                    <a:pt x="265" y="5"/>
                    <a:pt x="245" y="0"/>
                    <a:pt x="227" y="1"/>
                  </a:cubicBezTo>
                  <a:cubicBezTo>
                    <a:pt x="209" y="0"/>
                    <a:pt x="189" y="5"/>
                    <a:pt x="175" y="16"/>
                  </a:cubicBezTo>
                  <a:cubicBezTo>
                    <a:pt x="160" y="28"/>
                    <a:pt x="161" y="48"/>
                    <a:pt x="177" y="58"/>
                  </a:cubicBezTo>
                  <a:cubicBezTo>
                    <a:pt x="182" y="61"/>
                    <a:pt x="188" y="63"/>
                    <a:pt x="193" y="67"/>
                  </a:cubicBezTo>
                  <a:cubicBezTo>
                    <a:pt x="202" y="73"/>
                    <a:pt x="202" y="82"/>
                    <a:pt x="202" y="92"/>
                  </a:cubicBezTo>
                  <a:cubicBezTo>
                    <a:pt x="201" y="97"/>
                    <a:pt x="197" y="100"/>
                    <a:pt x="193" y="102"/>
                  </a:cubicBezTo>
                  <a:cubicBezTo>
                    <a:pt x="11" y="102"/>
                    <a:pt x="11" y="102"/>
                    <a:pt x="11" y="102"/>
                  </a:cubicBezTo>
                  <a:cubicBezTo>
                    <a:pt x="5" y="102"/>
                    <a:pt x="0" y="107"/>
                    <a:pt x="0" y="113"/>
                  </a:cubicBezTo>
                  <a:cubicBezTo>
                    <a:pt x="0" y="504"/>
                    <a:pt x="0" y="504"/>
                    <a:pt x="0" y="504"/>
                  </a:cubicBezTo>
                  <a:cubicBezTo>
                    <a:pt x="0" y="510"/>
                    <a:pt x="5" y="515"/>
                    <a:pt x="11" y="515"/>
                  </a:cubicBezTo>
                  <a:cubicBezTo>
                    <a:pt x="400" y="515"/>
                    <a:pt x="400" y="515"/>
                    <a:pt x="400" y="515"/>
                  </a:cubicBezTo>
                  <a:cubicBezTo>
                    <a:pt x="406" y="515"/>
                    <a:pt x="411" y="510"/>
                    <a:pt x="411" y="504"/>
                  </a:cubicBezTo>
                  <a:lnTo>
                    <a:pt x="411" y="356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" name="Google Shape;1237;p48">
              <a:extLst>
                <a:ext uri="{FF2B5EF4-FFF2-40B4-BE49-F238E27FC236}">
                  <a16:creationId xmlns:a16="http://schemas.microsoft.com/office/drawing/2014/main" id="{E9C4E369-EFDF-2740-B0B8-5556BA55869B}"/>
                </a:ext>
              </a:extLst>
            </p:cNvPr>
            <p:cNvSpPr/>
            <p:nvPr/>
          </p:nvSpPr>
          <p:spPr>
            <a:xfrm>
              <a:off x="842804" y="3588202"/>
              <a:ext cx="434543" cy="346873"/>
            </a:xfrm>
            <a:custGeom>
              <a:avLst/>
              <a:gdLst/>
              <a:ahLst/>
              <a:cxnLst/>
              <a:rect l="l" t="t" r="r" b="b"/>
              <a:pathLst>
                <a:path w="515" h="411" extrusionOk="0">
                  <a:moveTo>
                    <a:pt x="355" y="0"/>
                  </a:moveTo>
                  <a:cubicBezTo>
                    <a:pt x="367" y="10"/>
                    <a:pt x="375" y="24"/>
                    <a:pt x="375" y="39"/>
                  </a:cubicBezTo>
                  <a:cubicBezTo>
                    <a:pt x="375" y="54"/>
                    <a:pt x="368" y="68"/>
                    <a:pt x="356" y="78"/>
                  </a:cubicBezTo>
                  <a:cubicBezTo>
                    <a:pt x="339" y="93"/>
                    <a:pt x="314" y="100"/>
                    <a:pt x="287" y="100"/>
                  </a:cubicBezTo>
                  <a:cubicBezTo>
                    <a:pt x="260" y="100"/>
                    <a:pt x="236" y="93"/>
                    <a:pt x="219" y="78"/>
                  </a:cubicBezTo>
                  <a:cubicBezTo>
                    <a:pt x="207" y="68"/>
                    <a:pt x="200" y="54"/>
                    <a:pt x="200" y="39"/>
                  </a:cubicBezTo>
                  <a:cubicBezTo>
                    <a:pt x="200" y="24"/>
                    <a:pt x="207" y="10"/>
                    <a:pt x="219" y="0"/>
                  </a:cubicBezTo>
                  <a:cubicBezTo>
                    <a:pt x="113" y="0"/>
                    <a:pt x="113" y="0"/>
                    <a:pt x="113" y="0"/>
                  </a:cubicBezTo>
                  <a:cubicBezTo>
                    <a:pt x="106" y="0"/>
                    <a:pt x="101" y="5"/>
                    <a:pt x="101" y="11"/>
                  </a:cubicBezTo>
                  <a:cubicBezTo>
                    <a:pt x="101" y="150"/>
                    <a:pt x="101" y="150"/>
                    <a:pt x="101" y="150"/>
                  </a:cubicBezTo>
                  <a:cubicBezTo>
                    <a:pt x="100" y="154"/>
                    <a:pt x="96" y="159"/>
                    <a:pt x="91" y="159"/>
                  </a:cubicBezTo>
                  <a:cubicBezTo>
                    <a:pt x="81" y="159"/>
                    <a:pt x="72" y="159"/>
                    <a:pt x="66" y="150"/>
                  </a:cubicBezTo>
                  <a:cubicBezTo>
                    <a:pt x="63" y="145"/>
                    <a:pt x="60" y="140"/>
                    <a:pt x="57" y="135"/>
                  </a:cubicBezTo>
                  <a:cubicBezTo>
                    <a:pt x="47" y="118"/>
                    <a:pt x="27" y="117"/>
                    <a:pt x="15" y="132"/>
                  </a:cubicBezTo>
                  <a:cubicBezTo>
                    <a:pt x="4" y="146"/>
                    <a:pt x="0" y="166"/>
                    <a:pt x="0" y="184"/>
                  </a:cubicBezTo>
                  <a:cubicBezTo>
                    <a:pt x="0" y="202"/>
                    <a:pt x="4" y="222"/>
                    <a:pt x="15" y="236"/>
                  </a:cubicBezTo>
                  <a:cubicBezTo>
                    <a:pt x="27" y="251"/>
                    <a:pt x="47" y="250"/>
                    <a:pt x="57" y="234"/>
                  </a:cubicBezTo>
                  <a:cubicBezTo>
                    <a:pt x="60" y="229"/>
                    <a:pt x="63" y="223"/>
                    <a:pt x="66" y="218"/>
                  </a:cubicBezTo>
                  <a:cubicBezTo>
                    <a:pt x="72" y="209"/>
                    <a:pt x="81" y="209"/>
                    <a:pt x="91" y="209"/>
                  </a:cubicBezTo>
                  <a:cubicBezTo>
                    <a:pt x="96" y="210"/>
                    <a:pt x="100" y="214"/>
                    <a:pt x="101" y="218"/>
                  </a:cubicBezTo>
                  <a:cubicBezTo>
                    <a:pt x="101" y="400"/>
                    <a:pt x="101" y="400"/>
                    <a:pt x="101" y="400"/>
                  </a:cubicBezTo>
                  <a:cubicBezTo>
                    <a:pt x="101" y="406"/>
                    <a:pt x="106" y="411"/>
                    <a:pt x="113" y="411"/>
                  </a:cubicBezTo>
                  <a:cubicBezTo>
                    <a:pt x="503" y="411"/>
                    <a:pt x="503" y="411"/>
                    <a:pt x="503" y="411"/>
                  </a:cubicBezTo>
                  <a:cubicBezTo>
                    <a:pt x="510" y="411"/>
                    <a:pt x="515" y="406"/>
                    <a:pt x="515" y="400"/>
                  </a:cubicBezTo>
                  <a:cubicBezTo>
                    <a:pt x="515" y="11"/>
                    <a:pt x="515" y="11"/>
                    <a:pt x="515" y="11"/>
                  </a:cubicBezTo>
                  <a:cubicBezTo>
                    <a:pt x="515" y="5"/>
                    <a:pt x="510" y="0"/>
                    <a:pt x="503" y="0"/>
                  </a:cubicBezTo>
                  <a:lnTo>
                    <a:pt x="35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2" name="TextBox 1">
            <a:extLst>
              <a:ext uri="{FF2B5EF4-FFF2-40B4-BE49-F238E27FC236}">
                <a16:creationId xmlns:a16="http://schemas.microsoft.com/office/drawing/2014/main" id="{05AF915A-21E6-A049-AB23-9F0761CB7AC5}"/>
              </a:ext>
            </a:extLst>
          </p:cNvPr>
          <p:cNvSpPr txBox="1"/>
          <p:nvPr/>
        </p:nvSpPr>
        <p:spPr>
          <a:xfrm>
            <a:off x="4745018" y="1936790"/>
            <a:ext cx="160616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>
                <a:solidFill>
                  <a:schemeClr val="accent6">
                    <a:lumMod val="20000"/>
                    <a:lumOff val="80000"/>
                  </a:schemeClr>
                </a:solidFill>
                <a:latin typeface="Fira Sans" panose="020B0503050000020004" pitchFamily="34" charset="0"/>
              </a:rPr>
              <a:t>Text Authors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569F28AB-7066-2643-A286-E93AA3AEE8BA}"/>
              </a:ext>
            </a:extLst>
          </p:cNvPr>
          <p:cNvSpPr txBox="1"/>
          <p:nvPr/>
        </p:nvSpPr>
        <p:spPr>
          <a:xfrm>
            <a:off x="2186609" y="1885784"/>
            <a:ext cx="19016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>
                <a:solidFill>
                  <a:schemeClr val="accent6">
                    <a:lumMod val="20000"/>
                    <a:lumOff val="80000"/>
                  </a:schemeClr>
                </a:solidFill>
                <a:latin typeface="Fira Sans" panose="020B0503050000020004" pitchFamily="34" charset="0"/>
              </a:rPr>
              <a:t>Text Modalities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9BF40FFA-CAC3-CA4F-9CDA-CFF3E2586277}"/>
              </a:ext>
            </a:extLst>
          </p:cNvPr>
          <p:cNvSpPr txBox="1"/>
          <p:nvPr/>
        </p:nvSpPr>
        <p:spPr>
          <a:xfrm>
            <a:off x="2035797" y="3146149"/>
            <a:ext cx="160616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dirty="0">
                <a:solidFill>
                  <a:schemeClr val="accent6">
                    <a:lumMod val="20000"/>
                    <a:lumOff val="80000"/>
                  </a:schemeClr>
                </a:solidFill>
                <a:latin typeface="Fira Sans" panose="020B0503050000020004" pitchFamily="34" charset="0"/>
              </a:rPr>
              <a:t>Types of Assignments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BF781CF7-7465-0040-B189-9C75C1358BF5}"/>
              </a:ext>
            </a:extLst>
          </p:cNvPr>
          <p:cNvSpPr txBox="1"/>
          <p:nvPr/>
        </p:nvSpPr>
        <p:spPr>
          <a:xfrm>
            <a:off x="4333625" y="3086081"/>
            <a:ext cx="160616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dirty="0">
                <a:solidFill>
                  <a:schemeClr val="accent6">
                    <a:lumMod val="20000"/>
                    <a:lumOff val="80000"/>
                  </a:schemeClr>
                </a:solidFill>
                <a:latin typeface="Fira Sans" panose="020B0503050000020004" pitchFamily="34" charset="0"/>
              </a:rPr>
              <a:t>Instruction Delivery</a:t>
            </a:r>
          </a:p>
        </p:txBody>
      </p:sp>
    </p:spTree>
    <p:extLst>
      <p:ext uri="{BB962C8B-B14F-4D97-AF65-F5344CB8AC3E}">
        <p14:creationId xmlns:p14="http://schemas.microsoft.com/office/powerpoint/2010/main" val="37946296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1" grpId="0"/>
      <p:bldP spid="12" grpId="0"/>
      <p:bldP spid="1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B34CAB-6FB8-4166-B9A2-3A1536896F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i="1"/>
              <a:t>Text Modalities</a:t>
            </a:r>
            <a:r>
              <a:rPr lang="en-US"/>
              <a:t>.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58A8200-8E0F-4E65-AD92-DF31D40A71E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 What different types of texts are used in your course?</a:t>
            </a:r>
          </a:p>
          <a:p>
            <a:pPr marL="76200" indent="0">
              <a:lnSpc>
                <a:spcPct val="114999"/>
              </a:lnSpc>
              <a:buNone/>
            </a:pPr>
            <a:br>
              <a:rPr lang="en-US" dirty="0"/>
            </a:b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E43DC8F-34FF-4AC4-AB4E-B99617BDFFAF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11</a:t>
            </a:fld>
            <a:endParaRPr lang="en"/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2216E1A0-700A-481A-8667-8B1FBBF69E63}"/>
              </a:ext>
            </a:extLst>
          </p:cNvPr>
          <p:cNvSpPr/>
          <p:nvPr/>
        </p:nvSpPr>
        <p:spPr>
          <a:xfrm>
            <a:off x="2139584" y="2239973"/>
            <a:ext cx="4241131" cy="91740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>
                <a:solidFill>
                  <a:schemeClr val="accent4"/>
                </a:solidFill>
                <a:latin typeface="Fira Sans Medium"/>
                <a:cs typeface="Arial"/>
              </a:rPr>
              <a:t>What is text?</a:t>
            </a:r>
          </a:p>
        </p:txBody>
      </p:sp>
    </p:spTree>
    <p:extLst>
      <p:ext uri="{BB962C8B-B14F-4D97-AF65-F5344CB8AC3E}">
        <p14:creationId xmlns:p14="http://schemas.microsoft.com/office/powerpoint/2010/main" val="12736195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B34CAB-6FB8-4166-B9A2-3A1536896F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i="1"/>
              <a:t>Text Modalities</a:t>
            </a:r>
            <a:r>
              <a:rPr lang="en-US"/>
              <a:t>.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58A8200-8E0F-4E65-AD92-DF31D40A71E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  <a:p>
            <a:pPr marL="76200" indent="0">
              <a:lnSpc>
                <a:spcPct val="114999"/>
              </a:lnSpc>
              <a:buNone/>
            </a:pPr>
            <a:br>
              <a:rPr lang="en-US" dirty="0"/>
            </a:b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E43DC8F-34FF-4AC4-AB4E-B99617BDFFAF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12</a:t>
            </a:fld>
            <a:endParaRPr lang="en"/>
          </a:p>
        </p:txBody>
      </p:sp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E7C2102C-4F0C-4AF2-881E-128A5B6FEC4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81728071"/>
              </p:ext>
            </p:extLst>
          </p:nvPr>
        </p:nvGraphicFramePr>
        <p:xfrm>
          <a:off x="210552" y="1579144"/>
          <a:ext cx="8046115" cy="2072640"/>
        </p:xfrm>
        <a:graphic>
          <a:graphicData uri="http://schemas.openxmlformats.org/drawingml/2006/table">
            <a:tbl>
              <a:tblPr firstRow="1" bandRow="1">
                <a:tableStyleId>{9800860D-6354-4378-A09D-8DFCC888E2C9}</a:tableStyleId>
              </a:tblPr>
              <a:tblGrid>
                <a:gridCol w="5805236">
                  <a:extLst>
                    <a:ext uri="{9D8B030D-6E8A-4147-A177-3AD203B41FA5}">
                      <a16:colId xmlns:a16="http://schemas.microsoft.com/office/drawing/2014/main" val="2445490739"/>
                    </a:ext>
                  </a:extLst>
                </a:gridCol>
                <a:gridCol w="691815">
                  <a:extLst>
                    <a:ext uri="{9D8B030D-6E8A-4147-A177-3AD203B41FA5}">
                      <a16:colId xmlns:a16="http://schemas.microsoft.com/office/drawing/2014/main" val="1969959742"/>
                    </a:ext>
                  </a:extLst>
                </a:gridCol>
                <a:gridCol w="857249">
                  <a:extLst>
                    <a:ext uri="{9D8B030D-6E8A-4147-A177-3AD203B41FA5}">
                      <a16:colId xmlns:a16="http://schemas.microsoft.com/office/drawing/2014/main" val="1332533275"/>
                    </a:ext>
                  </a:extLst>
                </a:gridCol>
                <a:gridCol w="691815">
                  <a:extLst>
                    <a:ext uri="{9D8B030D-6E8A-4147-A177-3AD203B41FA5}">
                      <a16:colId xmlns:a16="http://schemas.microsoft.com/office/drawing/2014/main" val="4132253279"/>
                    </a:ext>
                  </a:extLst>
                </a:gridCol>
              </a:tblGrid>
              <a:tr h="300789"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>
                        <a:effectLst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effectLst/>
                        </a:rPr>
                        <a:t>Yes 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effectLst/>
                        </a:rPr>
                        <a:t>Maybe 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effectLst/>
                        </a:rPr>
                        <a:t>No 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05380079"/>
                  </a:ext>
                </a:extLst>
              </a:tr>
              <a:tr h="276225">
                <a:tc gridSpan="4"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Fira Sans SemiBold"/>
                        </a:rPr>
                        <a:t>Texts Modalities   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1299634"/>
                  </a:ext>
                </a:extLst>
              </a:tr>
              <a:tr h="276225"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Fira Sans Light"/>
                        </a:rPr>
                        <a:t>One or more texts is a textbook or academic journal  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  </a:t>
                      </a:r>
                      <a:endParaRPr lang="en-US">
                        <a:effectLst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  </a:t>
                      </a:r>
                      <a:endParaRPr lang="en-US">
                        <a:effectLst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  </a:t>
                      </a:r>
                      <a:endParaRPr lang="en-US">
                        <a:effectLst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92137585"/>
                  </a:ext>
                </a:extLst>
              </a:tr>
              <a:tr h="360947"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Fira Sans Light"/>
                        </a:rPr>
                        <a:t>One or more texts is a video </a:t>
                      </a:r>
                      <a:endParaRPr lang="en-US" sz="2400">
                        <a:effectLst/>
                        <a:latin typeface="Fira Sans Ligh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  </a:t>
                      </a:r>
                      <a:endParaRPr lang="en-US">
                        <a:effectLst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  </a:t>
                      </a:r>
                      <a:endParaRPr lang="en-US">
                        <a:effectLst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  </a:t>
                      </a:r>
                      <a:endParaRPr lang="en-US">
                        <a:effectLst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24529305"/>
                  </a:ext>
                </a:extLst>
              </a:tr>
              <a:tr h="276225"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Fira Sans Light"/>
                        </a:rPr>
                        <a:t>One or more texts is a novel </a:t>
                      </a:r>
                      <a:endParaRPr lang="en-US" sz="2400">
                        <a:effectLst/>
                        <a:latin typeface="Fira Sans Ligh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  </a:t>
                      </a:r>
                      <a:endParaRPr lang="en-US">
                        <a:effectLst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  </a:t>
                      </a:r>
                      <a:endParaRPr lang="en-US">
                        <a:effectLst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  </a:t>
                      </a:r>
                      <a:endParaRPr lang="en-US">
                        <a:effectLst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8113328"/>
                  </a:ext>
                </a:extLst>
              </a:tr>
              <a:tr h="276225"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Fira Sans Light"/>
                        </a:rPr>
                        <a:t>One or more texts is a podcast/audio clip. </a:t>
                      </a:r>
                      <a:endParaRPr lang="en-US" sz="2400">
                        <a:effectLst/>
                        <a:latin typeface="Fira Sans Ligh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  </a:t>
                      </a:r>
                      <a:endParaRPr lang="en-US">
                        <a:effectLst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  </a:t>
                      </a:r>
                      <a:endParaRPr lang="en-US">
                        <a:effectLst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  </a:t>
                      </a:r>
                      <a:endParaRPr lang="en-US">
                        <a:effectLst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7801043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5293408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4C531F-8F8A-4D47-A332-911B692497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i="1"/>
              <a:t>Authors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2B11509-35EA-40F4-80EE-2C64DCD1333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Whose voices are included to help your learners make meaning?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FFC80B3-1CE5-407F-8802-A2F774D80700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13</a:t>
            </a:fld>
            <a:endParaRPr lang="en"/>
          </a:p>
        </p:txBody>
      </p:sp>
      <p:pic>
        <p:nvPicPr>
          <p:cNvPr id="5" name="Picture 5" descr="Text, chat or text message&#10;&#10;Description automatically generated">
            <a:extLst>
              <a:ext uri="{FF2B5EF4-FFF2-40B4-BE49-F238E27FC236}">
                <a16:creationId xmlns:a16="http://schemas.microsoft.com/office/drawing/2014/main" id="{8226C9A8-B7A8-4B0A-AA22-E23F1A78A22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23547" y="2152149"/>
            <a:ext cx="2688556" cy="23581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71071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B34CAB-6FB8-4166-B9A2-3A1536896F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i="1"/>
              <a:t>Authors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58A8200-8E0F-4E65-AD92-DF31D40A71E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  <a:p>
            <a:pPr marL="76200" indent="0">
              <a:lnSpc>
                <a:spcPct val="114999"/>
              </a:lnSpc>
              <a:buNone/>
            </a:pPr>
            <a:br>
              <a:rPr lang="en-US" dirty="0"/>
            </a:b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E43DC8F-34FF-4AC4-AB4E-B99617BDFFAF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14</a:t>
            </a:fld>
            <a:endParaRPr lang="en"/>
          </a:p>
        </p:txBody>
      </p:sp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E7C2102C-4F0C-4AF2-881E-128A5B6FEC4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40973863"/>
              </p:ext>
            </p:extLst>
          </p:nvPr>
        </p:nvGraphicFramePr>
        <p:xfrm>
          <a:off x="210552" y="1579144"/>
          <a:ext cx="8046115" cy="2926080"/>
        </p:xfrm>
        <a:graphic>
          <a:graphicData uri="http://schemas.openxmlformats.org/drawingml/2006/table">
            <a:tbl>
              <a:tblPr firstRow="1" bandRow="1">
                <a:tableStyleId>{9800860D-6354-4378-A09D-8DFCC888E2C9}</a:tableStyleId>
              </a:tblPr>
              <a:tblGrid>
                <a:gridCol w="5805236">
                  <a:extLst>
                    <a:ext uri="{9D8B030D-6E8A-4147-A177-3AD203B41FA5}">
                      <a16:colId xmlns:a16="http://schemas.microsoft.com/office/drawing/2014/main" val="2445490739"/>
                    </a:ext>
                  </a:extLst>
                </a:gridCol>
                <a:gridCol w="691815">
                  <a:extLst>
                    <a:ext uri="{9D8B030D-6E8A-4147-A177-3AD203B41FA5}">
                      <a16:colId xmlns:a16="http://schemas.microsoft.com/office/drawing/2014/main" val="1969959742"/>
                    </a:ext>
                  </a:extLst>
                </a:gridCol>
                <a:gridCol w="857249">
                  <a:extLst>
                    <a:ext uri="{9D8B030D-6E8A-4147-A177-3AD203B41FA5}">
                      <a16:colId xmlns:a16="http://schemas.microsoft.com/office/drawing/2014/main" val="1332533275"/>
                    </a:ext>
                  </a:extLst>
                </a:gridCol>
                <a:gridCol w="691815">
                  <a:extLst>
                    <a:ext uri="{9D8B030D-6E8A-4147-A177-3AD203B41FA5}">
                      <a16:colId xmlns:a16="http://schemas.microsoft.com/office/drawing/2014/main" val="4132253279"/>
                    </a:ext>
                  </a:extLst>
                </a:gridCol>
              </a:tblGrid>
              <a:tr h="300789"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>
                        <a:effectLst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effectLst/>
                        </a:rPr>
                        <a:t>Yes 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effectLst/>
                        </a:rPr>
                        <a:t>Maybe 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effectLst/>
                        </a:rPr>
                        <a:t>No 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05380079"/>
                  </a:ext>
                </a:extLst>
              </a:tr>
              <a:tr h="276225">
                <a:tc gridSpan="4"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Fira Sans SemiBold"/>
                        </a:rPr>
                        <a:t>Texts Authors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1299634"/>
                  </a:ext>
                </a:extLst>
              </a:tr>
              <a:tr h="276225"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b="0" i="0" u="none" strike="noStrike" noProof="0">
                          <a:effectLst/>
                          <a:latin typeface="Fira Sans Light"/>
                        </a:rPr>
                        <a:t>One or more authors is a woman. </a:t>
                      </a:r>
                      <a:endParaRPr lang="en-US" sz="1800">
                        <a:latin typeface="Fira Sans Ligh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  </a:t>
                      </a:r>
                      <a:endParaRPr lang="en-US">
                        <a:effectLst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  </a:t>
                      </a:r>
                      <a:endParaRPr lang="en-US">
                        <a:effectLst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  </a:t>
                      </a:r>
                      <a:endParaRPr lang="en-US">
                        <a:effectLst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92137585"/>
                  </a:ext>
                </a:extLst>
              </a:tr>
              <a:tr h="360947"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b="0" i="0" u="none" strike="noStrike" noProof="0">
                          <a:effectLst/>
                          <a:latin typeface="Fira Sans Light"/>
                        </a:rPr>
                        <a:t>One or more authors identifies as racially/ethnically marginalized.</a:t>
                      </a:r>
                      <a:endParaRPr lang="en-US">
                        <a:latin typeface="Fira Sans Ligh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  </a:t>
                      </a:r>
                      <a:endParaRPr lang="en-US">
                        <a:effectLst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  </a:t>
                      </a:r>
                      <a:endParaRPr lang="en-US">
                        <a:effectLst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  </a:t>
                      </a:r>
                      <a:endParaRPr lang="en-US">
                        <a:effectLst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24529305"/>
                  </a:ext>
                </a:extLst>
              </a:tr>
              <a:tr h="276225"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b="0" i="0" u="none" strike="noStrike" noProof="0">
                          <a:effectLst/>
                          <a:latin typeface="Fira Sans Light"/>
                        </a:rPr>
                        <a:t>One or more authors identifies as part of the LGBTQ+ Community.</a:t>
                      </a:r>
                      <a:endParaRPr lang="en-US">
                        <a:latin typeface="Fira Sans Ligh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  </a:t>
                      </a:r>
                      <a:endParaRPr lang="en-US">
                        <a:effectLst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  </a:t>
                      </a:r>
                      <a:endParaRPr lang="en-US">
                        <a:effectLst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  </a:t>
                      </a:r>
                      <a:endParaRPr lang="en-US">
                        <a:effectLst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8113328"/>
                  </a:ext>
                </a:extLst>
              </a:tr>
              <a:tr h="421105"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b="0" i="0" u="none" strike="noStrike" noProof="0">
                          <a:effectLst/>
                          <a:latin typeface="Fira Sans Light"/>
                        </a:rPr>
                        <a:t>One or more authors provides an international perspective. </a:t>
                      </a:r>
                      <a:endParaRPr lang="en-US">
                        <a:latin typeface="Fira Sans Ligh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  </a:t>
                      </a:r>
                      <a:endParaRPr lang="en-US">
                        <a:effectLst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  </a:t>
                      </a:r>
                      <a:endParaRPr lang="en-US">
                        <a:effectLst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  </a:t>
                      </a:r>
                      <a:endParaRPr lang="en-US">
                        <a:effectLst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7801043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4872848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F3D3DA-B8B9-4629-80D5-9D5BE0C0E9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i="1"/>
              <a:t>Assignments</a:t>
            </a:r>
            <a:r>
              <a:rPr lang="en-US" i="1"/>
              <a:t>.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CA98DB2-DF45-4A0B-A928-F43506F48C8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114999"/>
              </a:lnSpc>
            </a:pPr>
            <a:r>
              <a:rPr lang="en-US" i="1" dirty="0"/>
              <a:t> </a:t>
            </a:r>
            <a:r>
              <a:rPr lang="en-US"/>
              <a:t>How are you taking snapshots of what students know or have learned?</a:t>
            </a:r>
            <a:br>
              <a:rPr lang="en-US" dirty="0"/>
            </a:b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C00419A-FEAC-4107-95CF-F0156965A1EB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15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60631211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B34CAB-6FB8-4166-B9A2-3A1536896F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i="1"/>
              <a:t>Assignments</a:t>
            </a:r>
            <a:r>
              <a:rPr lang="en-US" i="1"/>
              <a:t>.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58A8200-8E0F-4E65-AD92-DF31D40A71E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  <a:p>
            <a:pPr marL="76200" indent="0">
              <a:lnSpc>
                <a:spcPct val="114999"/>
              </a:lnSpc>
              <a:buNone/>
            </a:pPr>
            <a:br>
              <a:rPr lang="en-US" dirty="0"/>
            </a:b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E43DC8F-34FF-4AC4-AB4E-B99617BDFFAF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16</a:t>
            </a:fld>
            <a:endParaRPr lang="en"/>
          </a:p>
        </p:txBody>
      </p:sp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E7C2102C-4F0C-4AF2-881E-128A5B6FEC4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7812420"/>
              </p:ext>
            </p:extLst>
          </p:nvPr>
        </p:nvGraphicFramePr>
        <p:xfrm>
          <a:off x="210552" y="1579144"/>
          <a:ext cx="8046115" cy="2707105"/>
        </p:xfrm>
        <a:graphic>
          <a:graphicData uri="http://schemas.openxmlformats.org/drawingml/2006/table">
            <a:tbl>
              <a:tblPr firstRow="1" bandRow="1">
                <a:tableStyleId>{9800860D-6354-4378-A09D-8DFCC888E2C9}</a:tableStyleId>
              </a:tblPr>
              <a:tblGrid>
                <a:gridCol w="5805236">
                  <a:extLst>
                    <a:ext uri="{9D8B030D-6E8A-4147-A177-3AD203B41FA5}">
                      <a16:colId xmlns:a16="http://schemas.microsoft.com/office/drawing/2014/main" val="2445490739"/>
                    </a:ext>
                  </a:extLst>
                </a:gridCol>
                <a:gridCol w="691815">
                  <a:extLst>
                    <a:ext uri="{9D8B030D-6E8A-4147-A177-3AD203B41FA5}">
                      <a16:colId xmlns:a16="http://schemas.microsoft.com/office/drawing/2014/main" val="1969959742"/>
                    </a:ext>
                  </a:extLst>
                </a:gridCol>
                <a:gridCol w="857249">
                  <a:extLst>
                    <a:ext uri="{9D8B030D-6E8A-4147-A177-3AD203B41FA5}">
                      <a16:colId xmlns:a16="http://schemas.microsoft.com/office/drawing/2014/main" val="1332533275"/>
                    </a:ext>
                  </a:extLst>
                </a:gridCol>
                <a:gridCol w="691815">
                  <a:extLst>
                    <a:ext uri="{9D8B030D-6E8A-4147-A177-3AD203B41FA5}">
                      <a16:colId xmlns:a16="http://schemas.microsoft.com/office/drawing/2014/main" val="4132253279"/>
                    </a:ext>
                  </a:extLst>
                </a:gridCol>
              </a:tblGrid>
              <a:tr h="300789"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>
                        <a:effectLst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effectLst/>
                        </a:rPr>
                        <a:t>Yes 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effectLst/>
                        </a:rPr>
                        <a:t>Maybe 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effectLst/>
                        </a:rPr>
                        <a:t>No 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05380079"/>
                  </a:ext>
                </a:extLst>
              </a:tr>
              <a:tr h="276225">
                <a:tc gridSpan="4"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Fira Sans SemiBold"/>
                        </a:rPr>
                        <a:t>Texts Authors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1299634"/>
                  </a:ext>
                </a:extLst>
              </a:tr>
              <a:tr h="276225">
                <a:tc>
                  <a:txBody>
                    <a:bodyPr/>
                    <a:lstStyle/>
                    <a:p>
                      <a:pPr lv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b="0" i="0" u="none" strike="noStrike" noProof="0">
                          <a:effectLst/>
                          <a:latin typeface="Fira Sans Light"/>
                        </a:rPr>
                        <a:t>One or more assignments is required to use  APA formatting.  </a:t>
                      </a:r>
                      <a:endParaRPr lang="en-US" sz="1800">
                        <a:latin typeface="Fira Sans Ligh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  </a:t>
                      </a:r>
                      <a:endParaRPr lang="en-US">
                        <a:effectLst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  </a:t>
                      </a:r>
                      <a:endParaRPr lang="en-US">
                        <a:effectLst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  </a:t>
                      </a:r>
                      <a:endParaRPr lang="en-US">
                        <a:effectLst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92137585"/>
                  </a:ext>
                </a:extLst>
              </a:tr>
              <a:tr h="360947">
                <a:tc>
                  <a:txBody>
                    <a:bodyPr/>
                    <a:lstStyle/>
                    <a:p>
                      <a:pPr lv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b="0" i="0" u="none" strike="noStrike" noProof="0">
                          <a:effectLst/>
                          <a:latin typeface="Fira Sans Light"/>
                        </a:rPr>
                        <a:t>One or more assignments is recursive. </a:t>
                      </a:r>
                      <a:endParaRPr lang="en-US">
                        <a:latin typeface="Fira Sans Ligh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  </a:t>
                      </a:r>
                      <a:endParaRPr lang="en-US">
                        <a:effectLst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  </a:t>
                      </a:r>
                      <a:endParaRPr lang="en-US">
                        <a:effectLst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  </a:t>
                      </a:r>
                      <a:endParaRPr lang="en-US">
                        <a:effectLst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24529305"/>
                  </a:ext>
                </a:extLst>
              </a:tr>
              <a:tr h="276225">
                <a:tc>
                  <a:txBody>
                    <a:bodyPr/>
                    <a:lstStyle/>
                    <a:p>
                      <a:pPr lv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b="0" i="0" u="none" strike="noStrike" noProof="0">
                          <a:effectLst/>
                          <a:latin typeface="Fira Sans Light"/>
                        </a:rPr>
                        <a:t>One or more assignments requires modeling or a demonstration.</a:t>
                      </a:r>
                      <a:endParaRPr lang="en-US">
                        <a:latin typeface="Fira Sans Ligh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  </a:t>
                      </a:r>
                      <a:endParaRPr lang="en-US">
                        <a:effectLst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  </a:t>
                      </a:r>
                      <a:endParaRPr lang="en-US">
                        <a:effectLst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  </a:t>
                      </a:r>
                      <a:endParaRPr lang="en-US">
                        <a:effectLst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8113328"/>
                  </a:ext>
                </a:extLst>
              </a:tr>
              <a:tr h="421105">
                <a:tc>
                  <a:txBody>
                    <a:bodyPr/>
                    <a:lstStyle/>
                    <a:p>
                      <a:pPr lv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b="0" i="0" u="none" strike="noStrike" noProof="0">
                          <a:effectLst/>
                          <a:latin typeface="Fira Sans Light"/>
                        </a:rPr>
                        <a:t>One or more assignments uses multimodal products.</a:t>
                      </a:r>
                      <a:endParaRPr lang="en-US">
                        <a:latin typeface="Fira Sans Ligh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  </a:t>
                      </a:r>
                      <a:endParaRPr lang="en-US">
                        <a:effectLst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  </a:t>
                      </a:r>
                      <a:endParaRPr lang="en-US">
                        <a:effectLst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  </a:t>
                      </a:r>
                      <a:endParaRPr lang="en-US">
                        <a:effectLst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7801043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9239055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62E3D4-D602-4DD0-8467-EEB4E78FF8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i="1"/>
              <a:t>Instructional Delivery</a:t>
            </a:r>
            <a:r>
              <a:rPr lang="en-US"/>
              <a:t>. 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83C8BFD-9865-4BF9-99E6-615CD5E982A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How are you teaching during the instructional period?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8C423D1-5BF1-496C-99BE-4EB5DEC81DAF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17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426339658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62E3D4-D602-4DD0-8467-EEB4E78FF8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i="1"/>
              <a:t>Instructional Delivery</a:t>
            </a:r>
            <a:r>
              <a:rPr lang="en-US"/>
              <a:t>. 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83C8BFD-9865-4BF9-99E6-615CD5E982A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79100" y="1161557"/>
            <a:ext cx="6962100" cy="504025"/>
          </a:xfrm>
        </p:spPr>
        <p:txBody>
          <a:bodyPr/>
          <a:lstStyle/>
          <a:p>
            <a:pPr marL="76200" indent="0">
              <a:buNone/>
            </a:pPr>
            <a:r>
              <a:rPr lang="en-US" sz="2000"/>
              <a:t>How are you teaching during the instructional period?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8C423D1-5BF1-496C-99BE-4EB5DEC81DAF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18</a:t>
            </a:fld>
            <a:endParaRPr lang="en"/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D2B6A955-E391-4157-ABCF-3B56010785BE}"/>
              </a:ext>
            </a:extLst>
          </p:cNvPr>
          <p:cNvSpPr/>
          <p:nvPr/>
        </p:nvSpPr>
        <p:spPr>
          <a:xfrm>
            <a:off x="776036" y="1558088"/>
            <a:ext cx="1752099" cy="52638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>
                <a:solidFill>
                  <a:schemeClr val="accent6"/>
                </a:solidFill>
                <a:latin typeface="Fira Sans Light"/>
                <a:cs typeface="Arial"/>
              </a:rPr>
              <a:t>Lecture</a:t>
            </a:r>
            <a:endParaRPr lang="en-US" sz="1800" b="1">
              <a:solidFill>
                <a:schemeClr val="accent6"/>
              </a:solidFill>
              <a:latin typeface="Fira Sans Light"/>
            </a:endParaRP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930EE8C5-597F-4A93-8C13-6E20C71FFA88}"/>
              </a:ext>
            </a:extLst>
          </p:cNvPr>
          <p:cNvSpPr/>
          <p:nvPr/>
        </p:nvSpPr>
        <p:spPr>
          <a:xfrm>
            <a:off x="2588293" y="1558087"/>
            <a:ext cx="1752099" cy="52638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 b="1">
                <a:solidFill>
                  <a:schemeClr val="accent6"/>
                </a:solidFill>
                <a:latin typeface="Fira Sans Light"/>
                <a:cs typeface="Arial"/>
              </a:rPr>
              <a:t>Small Group</a:t>
            </a:r>
            <a:endParaRPr lang="en-US" b="1">
              <a:solidFill>
                <a:schemeClr val="accent6"/>
              </a:solidFill>
              <a:latin typeface="Fira Sans Light"/>
            </a:endParaRP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19FBB382-9B3C-4F5B-AD3A-914243A22465}"/>
              </a:ext>
            </a:extLst>
          </p:cNvPr>
          <p:cNvSpPr/>
          <p:nvPr/>
        </p:nvSpPr>
        <p:spPr>
          <a:xfrm>
            <a:off x="4408069" y="1558087"/>
            <a:ext cx="1752099" cy="52638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 b="1">
                <a:solidFill>
                  <a:schemeClr val="accent6"/>
                </a:solidFill>
                <a:latin typeface="Fira Sans Light"/>
                <a:cs typeface="Arial"/>
              </a:rPr>
              <a:t>Cooperative Grouping</a:t>
            </a:r>
            <a:endParaRPr lang="en-US" b="1">
              <a:solidFill>
                <a:schemeClr val="accent6"/>
              </a:solidFill>
              <a:latin typeface="Fira Sans Light"/>
            </a:endParaRP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AEB92F85-93F4-45F4-A330-73942956F915}"/>
              </a:ext>
            </a:extLst>
          </p:cNvPr>
          <p:cNvSpPr/>
          <p:nvPr/>
        </p:nvSpPr>
        <p:spPr>
          <a:xfrm>
            <a:off x="6242885" y="1558087"/>
            <a:ext cx="1752099" cy="52638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 sz="1600" b="1">
                <a:solidFill>
                  <a:schemeClr val="accent6"/>
                </a:solidFill>
                <a:latin typeface="Fira Sans Light"/>
                <a:cs typeface="Arial"/>
              </a:rPr>
              <a:t>Independent</a:t>
            </a:r>
            <a:endParaRPr lang="en-US" sz="1800" b="1">
              <a:solidFill>
                <a:schemeClr val="accent6"/>
              </a:solidFill>
              <a:latin typeface="Fira Sans Light"/>
            </a:endParaRPr>
          </a:p>
        </p:txBody>
      </p:sp>
    </p:spTree>
    <p:extLst>
      <p:ext uri="{BB962C8B-B14F-4D97-AF65-F5344CB8AC3E}">
        <p14:creationId xmlns:p14="http://schemas.microsoft.com/office/powerpoint/2010/main" val="22924951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62E3D4-D602-4DD0-8467-EEB4E78FF8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i="1"/>
              <a:t>Instructional Delivery</a:t>
            </a:r>
            <a:r>
              <a:rPr lang="en-US"/>
              <a:t>. 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83C8BFD-9865-4BF9-99E6-615CD5E982A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79100" y="1161557"/>
            <a:ext cx="6962100" cy="504025"/>
          </a:xfrm>
        </p:spPr>
        <p:txBody>
          <a:bodyPr/>
          <a:lstStyle/>
          <a:p>
            <a:pPr marL="76200" indent="0">
              <a:buNone/>
            </a:pPr>
            <a:r>
              <a:rPr lang="en-US" sz="2000"/>
              <a:t>How are you teaching during the instructional period?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8C423D1-5BF1-496C-99BE-4EB5DEC81DAF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19</a:t>
            </a:fld>
            <a:endParaRPr lang="en"/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D2B6A955-E391-4157-ABCF-3B56010785BE}"/>
              </a:ext>
            </a:extLst>
          </p:cNvPr>
          <p:cNvSpPr/>
          <p:nvPr/>
        </p:nvSpPr>
        <p:spPr>
          <a:xfrm>
            <a:off x="776036" y="1558088"/>
            <a:ext cx="1752099" cy="52638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 sz="2000" b="1">
                <a:solidFill>
                  <a:schemeClr val="bg1"/>
                </a:solidFill>
                <a:latin typeface="Fira Sans Light"/>
                <a:cs typeface="Arial"/>
              </a:rPr>
              <a:t>Lecture</a:t>
            </a:r>
            <a:endParaRPr lang="en-US" sz="1800" b="1">
              <a:solidFill>
                <a:schemeClr val="bg1"/>
              </a:solidFill>
              <a:latin typeface="Fira Sans Light"/>
            </a:endParaRP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930EE8C5-597F-4A93-8C13-6E20C71FFA88}"/>
              </a:ext>
            </a:extLst>
          </p:cNvPr>
          <p:cNvSpPr/>
          <p:nvPr/>
        </p:nvSpPr>
        <p:spPr>
          <a:xfrm>
            <a:off x="2588293" y="1558087"/>
            <a:ext cx="1752099" cy="52638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 b="1">
                <a:solidFill>
                  <a:schemeClr val="accent6"/>
                </a:solidFill>
                <a:latin typeface="Fira Sans Light"/>
                <a:cs typeface="Arial"/>
              </a:rPr>
              <a:t>Small Group</a:t>
            </a:r>
            <a:endParaRPr lang="en-US" b="1">
              <a:solidFill>
                <a:schemeClr val="accent6"/>
              </a:solidFill>
              <a:latin typeface="Fira Sans Light"/>
            </a:endParaRP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19FBB382-9B3C-4F5B-AD3A-914243A22465}"/>
              </a:ext>
            </a:extLst>
          </p:cNvPr>
          <p:cNvSpPr/>
          <p:nvPr/>
        </p:nvSpPr>
        <p:spPr>
          <a:xfrm>
            <a:off x="4408069" y="1558087"/>
            <a:ext cx="1752099" cy="52638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 b="1">
                <a:solidFill>
                  <a:schemeClr val="accent6"/>
                </a:solidFill>
                <a:latin typeface="Fira Sans Light"/>
                <a:cs typeface="Arial"/>
              </a:rPr>
              <a:t>Cooperative Grouping</a:t>
            </a:r>
            <a:endParaRPr lang="en-US" b="1">
              <a:solidFill>
                <a:schemeClr val="accent6"/>
              </a:solidFill>
              <a:latin typeface="Fira Sans Light"/>
            </a:endParaRP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AEB92F85-93F4-45F4-A330-73942956F915}"/>
              </a:ext>
            </a:extLst>
          </p:cNvPr>
          <p:cNvSpPr/>
          <p:nvPr/>
        </p:nvSpPr>
        <p:spPr>
          <a:xfrm>
            <a:off x="6242885" y="1558087"/>
            <a:ext cx="1752099" cy="52638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 sz="1600" b="1">
                <a:solidFill>
                  <a:schemeClr val="accent6"/>
                </a:solidFill>
                <a:latin typeface="Fira Sans Light"/>
                <a:cs typeface="Arial"/>
              </a:rPr>
              <a:t>Independent</a:t>
            </a:r>
            <a:endParaRPr lang="en-US" sz="1800" b="1">
              <a:solidFill>
                <a:schemeClr val="accent6"/>
              </a:solidFill>
              <a:latin typeface="Fira Sans Light"/>
            </a:endParaRP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360F7FB8-AA16-4F28-8C5B-2C2665F39FAF}"/>
              </a:ext>
            </a:extLst>
          </p:cNvPr>
          <p:cNvSpPr/>
          <p:nvPr/>
        </p:nvSpPr>
        <p:spPr>
          <a:xfrm>
            <a:off x="776036" y="2257424"/>
            <a:ext cx="7233986" cy="1729538"/>
          </a:xfrm>
          <a:prstGeom prst="roundRect">
            <a:avLst/>
          </a:prstGeom>
          <a:solidFill>
            <a:srgbClr val="ED7D3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u="sng">
                <a:solidFill>
                  <a:schemeClr val="accent1"/>
                </a:solidFill>
                <a:latin typeface="Fira Sans Medium"/>
                <a:ea typeface="+mn-lt"/>
                <a:cs typeface="+mn-lt"/>
              </a:rPr>
              <a:t>Lecture</a:t>
            </a:r>
            <a:r>
              <a:rPr lang="en-US" sz="2400">
                <a:solidFill>
                  <a:schemeClr val="accent1"/>
                </a:solidFill>
                <a:latin typeface="Fira Sans Medium"/>
                <a:ea typeface="+mn-lt"/>
                <a:cs typeface="+mn-lt"/>
              </a:rPr>
              <a:t>: Periods of time where the instructor is providing direct content with limited/no interaction from students. </a:t>
            </a:r>
            <a:endParaRPr lang="en-US" sz="2000">
              <a:solidFill>
                <a:schemeClr val="accent1"/>
              </a:solidFill>
              <a:latin typeface="Fira Sans Medium"/>
            </a:endParaRPr>
          </a:p>
        </p:txBody>
      </p:sp>
    </p:spTree>
    <p:extLst>
      <p:ext uri="{BB962C8B-B14F-4D97-AF65-F5344CB8AC3E}">
        <p14:creationId xmlns:p14="http://schemas.microsoft.com/office/powerpoint/2010/main" val="265159614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15"/>
          <p:cNvSpPr txBox="1">
            <a:spLocks noGrp="1"/>
          </p:cNvSpPr>
          <p:nvPr>
            <p:ph type="ctrTitle"/>
          </p:nvPr>
        </p:nvSpPr>
        <p:spPr>
          <a:xfrm>
            <a:off x="779100" y="1984688"/>
            <a:ext cx="5565446" cy="6321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r>
              <a:rPr lang="en" dirty="0"/>
              <a:t>Do you have what you need?</a:t>
            </a:r>
            <a:endParaRPr lang="en-US" dirty="0"/>
          </a:p>
        </p:txBody>
      </p:sp>
      <p:sp>
        <p:nvSpPr>
          <p:cNvPr id="109" name="Google Shape;109;p15"/>
          <p:cNvSpPr txBox="1">
            <a:spLocks noGrp="1"/>
          </p:cNvSpPr>
          <p:nvPr>
            <p:ph type="subTitle" idx="1"/>
          </p:nvPr>
        </p:nvSpPr>
        <p:spPr>
          <a:xfrm>
            <a:off x="779100" y="2713913"/>
            <a:ext cx="5040600" cy="4449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>
              <a:lnSpc>
                <a:spcPct val="114999"/>
              </a:lnSpc>
              <a:spcBef>
                <a:spcPts val="0"/>
              </a:spcBef>
              <a:spcAft>
                <a:spcPts val="800"/>
              </a:spcAft>
              <a:buNone/>
            </a:pPr>
            <a:r>
              <a:rPr lang="en" dirty="0"/>
              <a:t>Syllabi/Course Calendar</a:t>
            </a:r>
          </a:p>
          <a:p>
            <a:pPr marL="0" indent="0">
              <a:lnSpc>
                <a:spcPct val="114999"/>
              </a:lnSpc>
              <a:spcAft>
                <a:spcPts val="800"/>
              </a:spcAft>
            </a:pPr>
            <a:r>
              <a:rPr lang="en" dirty="0"/>
              <a:t>Checklist</a:t>
            </a:r>
          </a:p>
          <a:p>
            <a:pPr marL="0" indent="0">
              <a:lnSpc>
                <a:spcPct val="114999"/>
              </a:lnSpc>
              <a:spcAft>
                <a:spcPts val="800"/>
              </a:spcAft>
            </a:pPr>
            <a:r>
              <a:rPr lang="en" dirty="0"/>
              <a:t>Pen/Highlighter</a:t>
            </a:r>
          </a:p>
        </p:txBody>
      </p:sp>
      <p:sp>
        <p:nvSpPr>
          <p:cNvPr id="110" name="Google Shape;110;p15"/>
          <p:cNvSpPr/>
          <p:nvPr/>
        </p:nvSpPr>
        <p:spPr>
          <a:xfrm>
            <a:off x="7062378" y="2810300"/>
            <a:ext cx="1204570" cy="2326298"/>
          </a:xfrm>
          <a:prstGeom prst="rect">
            <a:avLst/>
          </a:prstGeom>
        </p:spPr>
        <p:txBody>
          <a:bodyPr>
            <a:prstTxWarp prst="textPlain">
              <a:avLst/>
            </a:prstTxWarp>
          </a:bodyPr>
          <a:lstStyle/>
          <a:p>
            <a:pPr lvl="0" algn="ctr"/>
            <a:endParaRPr b="0" i="0" dirty="0">
              <a:ln>
                <a:noFill/>
              </a:ln>
              <a:gradFill>
                <a:gsLst>
                  <a:gs pos="0">
                    <a:schemeClr val="accent3"/>
                  </a:gs>
                  <a:gs pos="100000">
                    <a:schemeClr val="accent4"/>
                  </a:gs>
                </a:gsLst>
                <a:lin ang="5400700" scaled="0"/>
              </a:gradFill>
              <a:latin typeface="Fira Sans;600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62E3D4-D602-4DD0-8467-EEB4E78FF8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i="1"/>
              <a:t>Instructional Delivery</a:t>
            </a:r>
            <a:r>
              <a:rPr lang="en-US"/>
              <a:t>. 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83C8BFD-9865-4BF9-99E6-615CD5E982A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79100" y="1161557"/>
            <a:ext cx="6962100" cy="504025"/>
          </a:xfrm>
        </p:spPr>
        <p:txBody>
          <a:bodyPr/>
          <a:lstStyle/>
          <a:p>
            <a:pPr marL="76200" indent="0">
              <a:buNone/>
            </a:pPr>
            <a:r>
              <a:rPr lang="en-US" sz="2000"/>
              <a:t>How are you teaching during the instructional period?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8C423D1-5BF1-496C-99BE-4EB5DEC81DAF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20</a:t>
            </a:fld>
            <a:endParaRPr lang="en"/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D2B6A955-E391-4157-ABCF-3B56010785BE}"/>
              </a:ext>
            </a:extLst>
          </p:cNvPr>
          <p:cNvSpPr/>
          <p:nvPr/>
        </p:nvSpPr>
        <p:spPr>
          <a:xfrm>
            <a:off x="776036" y="1558088"/>
            <a:ext cx="1752099" cy="52638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>
                <a:solidFill>
                  <a:schemeClr val="accent6"/>
                </a:solidFill>
                <a:latin typeface="Fira Sans Light"/>
                <a:cs typeface="Arial"/>
              </a:rPr>
              <a:t>Lecture</a:t>
            </a:r>
            <a:endParaRPr lang="en-US" sz="1800" b="1">
              <a:solidFill>
                <a:schemeClr val="accent6"/>
              </a:solidFill>
              <a:latin typeface="Fira Sans Light"/>
            </a:endParaRP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930EE8C5-597F-4A93-8C13-6E20C71FFA88}"/>
              </a:ext>
            </a:extLst>
          </p:cNvPr>
          <p:cNvSpPr/>
          <p:nvPr/>
        </p:nvSpPr>
        <p:spPr>
          <a:xfrm>
            <a:off x="2588293" y="1558087"/>
            <a:ext cx="1752099" cy="52638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 b="1">
                <a:solidFill>
                  <a:schemeClr val="bg1"/>
                </a:solidFill>
                <a:latin typeface="Fira Sans Light"/>
                <a:cs typeface="Arial"/>
              </a:rPr>
              <a:t>Small Group</a:t>
            </a:r>
            <a:endParaRPr lang="en-US" b="1">
              <a:solidFill>
                <a:schemeClr val="bg1"/>
              </a:solidFill>
              <a:latin typeface="Fira Sans Light"/>
            </a:endParaRP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19FBB382-9B3C-4F5B-AD3A-914243A22465}"/>
              </a:ext>
            </a:extLst>
          </p:cNvPr>
          <p:cNvSpPr/>
          <p:nvPr/>
        </p:nvSpPr>
        <p:spPr>
          <a:xfrm>
            <a:off x="4408069" y="1558087"/>
            <a:ext cx="1752099" cy="52638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 b="1">
                <a:solidFill>
                  <a:schemeClr val="accent6"/>
                </a:solidFill>
                <a:latin typeface="Fira Sans Light"/>
                <a:cs typeface="Arial"/>
              </a:rPr>
              <a:t>Cooperative Grouping</a:t>
            </a:r>
            <a:endParaRPr lang="en-US" b="1">
              <a:solidFill>
                <a:schemeClr val="accent6"/>
              </a:solidFill>
              <a:latin typeface="Fira Sans Light"/>
            </a:endParaRP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AEB92F85-93F4-45F4-A330-73942956F915}"/>
              </a:ext>
            </a:extLst>
          </p:cNvPr>
          <p:cNvSpPr/>
          <p:nvPr/>
        </p:nvSpPr>
        <p:spPr>
          <a:xfrm>
            <a:off x="6242885" y="1558087"/>
            <a:ext cx="1752099" cy="52638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 sz="1600" b="1">
                <a:solidFill>
                  <a:schemeClr val="accent6"/>
                </a:solidFill>
                <a:latin typeface="Fira Sans Light"/>
                <a:cs typeface="Arial"/>
              </a:rPr>
              <a:t>Independent</a:t>
            </a:r>
            <a:endParaRPr lang="en-US" sz="1800" b="1">
              <a:solidFill>
                <a:schemeClr val="accent6"/>
              </a:solidFill>
              <a:latin typeface="Fira Sans Light"/>
            </a:endParaRP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360F7FB8-AA16-4F28-8C5B-2C2665F39FAF}"/>
              </a:ext>
            </a:extLst>
          </p:cNvPr>
          <p:cNvSpPr/>
          <p:nvPr/>
        </p:nvSpPr>
        <p:spPr>
          <a:xfrm>
            <a:off x="776036" y="2257424"/>
            <a:ext cx="7233986" cy="1729538"/>
          </a:xfrm>
          <a:prstGeom prst="roundRect">
            <a:avLst/>
          </a:prstGeom>
          <a:solidFill>
            <a:srgbClr val="ED7D3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 sz="2400" u="sng">
                <a:solidFill>
                  <a:schemeClr val="accent1"/>
                </a:solidFill>
                <a:latin typeface="Fira Sans Medium"/>
                <a:ea typeface="+mn-lt"/>
                <a:cs typeface="+mn-lt"/>
              </a:rPr>
              <a:t>Small Group Guided Instruction: </a:t>
            </a:r>
            <a:r>
              <a:rPr lang="en-US" sz="2400">
                <a:solidFill>
                  <a:schemeClr val="accent1"/>
                </a:solidFill>
                <a:latin typeface="Fira Sans Medium"/>
                <a:ea typeface="+mn-lt"/>
                <a:cs typeface="+mn-lt"/>
              </a:rPr>
              <a:t>Working with a group of no more than 6 students. </a:t>
            </a:r>
            <a:endParaRPr lang="en-US">
              <a:solidFill>
                <a:schemeClr val="accent1"/>
              </a:solidFill>
              <a:cs typeface="Arial"/>
            </a:endParaRPr>
          </a:p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748622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62E3D4-D602-4DD0-8467-EEB4E78FF8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i="1"/>
              <a:t>Instructional Delivery</a:t>
            </a:r>
            <a:r>
              <a:rPr lang="en-US"/>
              <a:t>. 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83C8BFD-9865-4BF9-99E6-615CD5E982A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79100" y="1161557"/>
            <a:ext cx="6962100" cy="504025"/>
          </a:xfrm>
        </p:spPr>
        <p:txBody>
          <a:bodyPr/>
          <a:lstStyle/>
          <a:p>
            <a:pPr marL="76200" indent="0">
              <a:buNone/>
            </a:pPr>
            <a:r>
              <a:rPr lang="en-US" sz="2000"/>
              <a:t>How are you teaching during the instructional period?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8C423D1-5BF1-496C-99BE-4EB5DEC81DAF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21</a:t>
            </a:fld>
            <a:endParaRPr lang="en"/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D2B6A955-E391-4157-ABCF-3B56010785BE}"/>
              </a:ext>
            </a:extLst>
          </p:cNvPr>
          <p:cNvSpPr/>
          <p:nvPr/>
        </p:nvSpPr>
        <p:spPr>
          <a:xfrm>
            <a:off x="776036" y="1558088"/>
            <a:ext cx="1752099" cy="52638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>
                <a:solidFill>
                  <a:schemeClr val="accent6"/>
                </a:solidFill>
                <a:latin typeface="Fira Sans Light"/>
                <a:cs typeface="Arial"/>
              </a:rPr>
              <a:t>Lecture</a:t>
            </a:r>
            <a:endParaRPr lang="en-US" sz="1800" b="1">
              <a:solidFill>
                <a:schemeClr val="accent6"/>
              </a:solidFill>
              <a:latin typeface="Fira Sans Light"/>
            </a:endParaRP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930EE8C5-597F-4A93-8C13-6E20C71FFA88}"/>
              </a:ext>
            </a:extLst>
          </p:cNvPr>
          <p:cNvSpPr/>
          <p:nvPr/>
        </p:nvSpPr>
        <p:spPr>
          <a:xfrm>
            <a:off x="2588293" y="1558087"/>
            <a:ext cx="1752099" cy="52638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 b="1">
                <a:solidFill>
                  <a:schemeClr val="accent6"/>
                </a:solidFill>
                <a:latin typeface="Fira Sans Light"/>
                <a:cs typeface="Arial"/>
              </a:rPr>
              <a:t>Small Group</a:t>
            </a:r>
            <a:endParaRPr lang="en-US" b="1">
              <a:solidFill>
                <a:schemeClr val="accent6"/>
              </a:solidFill>
              <a:latin typeface="Fira Sans Light"/>
            </a:endParaRP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19FBB382-9B3C-4F5B-AD3A-914243A22465}"/>
              </a:ext>
            </a:extLst>
          </p:cNvPr>
          <p:cNvSpPr/>
          <p:nvPr/>
        </p:nvSpPr>
        <p:spPr>
          <a:xfrm>
            <a:off x="4408069" y="1558087"/>
            <a:ext cx="1752099" cy="52638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 b="1">
                <a:solidFill>
                  <a:schemeClr val="bg1"/>
                </a:solidFill>
                <a:latin typeface="Fira Sans Light"/>
                <a:cs typeface="Arial"/>
              </a:rPr>
              <a:t>Cooperative Grouping</a:t>
            </a:r>
            <a:endParaRPr lang="en-US" b="1">
              <a:solidFill>
                <a:schemeClr val="bg1"/>
              </a:solidFill>
              <a:latin typeface="Fira Sans Light"/>
            </a:endParaRP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AEB92F85-93F4-45F4-A330-73942956F915}"/>
              </a:ext>
            </a:extLst>
          </p:cNvPr>
          <p:cNvSpPr/>
          <p:nvPr/>
        </p:nvSpPr>
        <p:spPr>
          <a:xfrm>
            <a:off x="6242885" y="1558087"/>
            <a:ext cx="1752099" cy="52638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 sz="1600" b="1">
                <a:solidFill>
                  <a:schemeClr val="accent6"/>
                </a:solidFill>
                <a:latin typeface="Fira Sans Light"/>
                <a:cs typeface="Arial"/>
              </a:rPr>
              <a:t>Independent</a:t>
            </a:r>
            <a:endParaRPr lang="en-US" sz="1800" b="1">
              <a:solidFill>
                <a:schemeClr val="accent6"/>
              </a:solidFill>
              <a:latin typeface="Fira Sans Light"/>
            </a:endParaRP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360F7FB8-AA16-4F28-8C5B-2C2665F39FAF}"/>
              </a:ext>
            </a:extLst>
          </p:cNvPr>
          <p:cNvSpPr/>
          <p:nvPr/>
        </p:nvSpPr>
        <p:spPr>
          <a:xfrm>
            <a:off x="776036" y="2257424"/>
            <a:ext cx="7233986" cy="1729538"/>
          </a:xfrm>
          <a:prstGeom prst="roundRect">
            <a:avLst/>
          </a:prstGeom>
          <a:solidFill>
            <a:srgbClr val="ED7D3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 sz="2400" u="sng">
                <a:solidFill>
                  <a:schemeClr val="accent1"/>
                </a:solidFill>
                <a:latin typeface="Fira Sans Medium"/>
                <a:ea typeface="+mn-lt"/>
                <a:cs typeface="+mn-lt"/>
              </a:rPr>
              <a:t>Cooperative Group</a:t>
            </a:r>
            <a:r>
              <a:rPr lang="en-US" sz="2400">
                <a:solidFill>
                  <a:schemeClr val="accent1"/>
                </a:solidFill>
                <a:latin typeface="Fira Sans Medium"/>
                <a:ea typeface="+mn-lt"/>
                <a:cs typeface="+mn-lt"/>
              </a:rPr>
              <a:t>: Students working on a specific task or assignment without teacher support. </a:t>
            </a:r>
            <a:endParaRPr lang="en-US">
              <a:solidFill>
                <a:schemeClr val="accent1"/>
              </a:solidFill>
            </a:endParaRPr>
          </a:p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35100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62E3D4-D602-4DD0-8467-EEB4E78FF8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i="1"/>
              <a:t>Instructional Delivery</a:t>
            </a:r>
            <a:r>
              <a:rPr lang="en-US"/>
              <a:t>. 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83C8BFD-9865-4BF9-99E6-615CD5E982A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79100" y="1161557"/>
            <a:ext cx="6962100" cy="504025"/>
          </a:xfrm>
        </p:spPr>
        <p:txBody>
          <a:bodyPr/>
          <a:lstStyle/>
          <a:p>
            <a:pPr marL="76200" indent="0">
              <a:buNone/>
            </a:pPr>
            <a:r>
              <a:rPr lang="en-US" sz="2000"/>
              <a:t>How are you teaching during the instructional period?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8C423D1-5BF1-496C-99BE-4EB5DEC81DAF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22</a:t>
            </a:fld>
            <a:endParaRPr lang="en"/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D2B6A955-E391-4157-ABCF-3B56010785BE}"/>
              </a:ext>
            </a:extLst>
          </p:cNvPr>
          <p:cNvSpPr/>
          <p:nvPr/>
        </p:nvSpPr>
        <p:spPr>
          <a:xfrm>
            <a:off x="776036" y="1558088"/>
            <a:ext cx="1752099" cy="52638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>
                <a:solidFill>
                  <a:schemeClr val="accent6"/>
                </a:solidFill>
                <a:latin typeface="Fira Sans Light"/>
                <a:cs typeface="Arial"/>
              </a:rPr>
              <a:t>Lecture</a:t>
            </a:r>
            <a:endParaRPr lang="en-US" sz="1800" b="1">
              <a:solidFill>
                <a:schemeClr val="accent6"/>
              </a:solidFill>
              <a:latin typeface="Fira Sans Light"/>
            </a:endParaRP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930EE8C5-597F-4A93-8C13-6E20C71FFA88}"/>
              </a:ext>
            </a:extLst>
          </p:cNvPr>
          <p:cNvSpPr/>
          <p:nvPr/>
        </p:nvSpPr>
        <p:spPr>
          <a:xfrm>
            <a:off x="2588293" y="1558087"/>
            <a:ext cx="1752099" cy="52638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 b="1">
                <a:solidFill>
                  <a:schemeClr val="accent6"/>
                </a:solidFill>
                <a:latin typeface="Fira Sans Light"/>
                <a:cs typeface="Arial"/>
              </a:rPr>
              <a:t>Small Group</a:t>
            </a:r>
            <a:endParaRPr lang="en-US" b="1">
              <a:solidFill>
                <a:schemeClr val="accent6"/>
              </a:solidFill>
              <a:latin typeface="Fira Sans Light"/>
            </a:endParaRP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19FBB382-9B3C-4F5B-AD3A-914243A22465}"/>
              </a:ext>
            </a:extLst>
          </p:cNvPr>
          <p:cNvSpPr/>
          <p:nvPr/>
        </p:nvSpPr>
        <p:spPr>
          <a:xfrm>
            <a:off x="4408069" y="1558087"/>
            <a:ext cx="1752099" cy="52638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 b="1">
                <a:solidFill>
                  <a:schemeClr val="accent6"/>
                </a:solidFill>
                <a:latin typeface="Fira Sans Light"/>
                <a:cs typeface="Arial"/>
              </a:rPr>
              <a:t>Cooperative Grouping</a:t>
            </a:r>
            <a:endParaRPr lang="en-US" b="1">
              <a:solidFill>
                <a:schemeClr val="accent6"/>
              </a:solidFill>
              <a:latin typeface="Fira Sans Light"/>
            </a:endParaRP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AEB92F85-93F4-45F4-A330-73942956F915}"/>
              </a:ext>
            </a:extLst>
          </p:cNvPr>
          <p:cNvSpPr/>
          <p:nvPr/>
        </p:nvSpPr>
        <p:spPr>
          <a:xfrm>
            <a:off x="6242885" y="1558087"/>
            <a:ext cx="1752099" cy="52638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 sz="1600" b="1">
                <a:solidFill>
                  <a:schemeClr val="bg1"/>
                </a:solidFill>
                <a:latin typeface="Fira Sans Light"/>
                <a:cs typeface="Arial"/>
              </a:rPr>
              <a:t>Independent</a:t>
            </a:r>
            <a:endParaRPr lang="en-US" sz="1800" b="1">
              <a:solidFill>
                <a:schemeClr val="bg1"/>
              </a:solidFill>
              <a:latin typeface="Fira Sans Light"/>
            </a:endParaRP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360F7FB8-AA16-4F28-8C5B-2C2665F39FAF}"/>
              </a:ext>
            </a:extLst>
          </p:cNvPr>
          <p:cNvSpPr/>
          <p:nvPr/>
        </p:nvSpPr>
        <p:spPr>
          <a:xfrm>
            <a:off x="776036" y="2257424"/>
            <a:ext cx="7233986" cy="1729538"/>
          </a:xfrm>
          <a:prstGeom prst="roundRect">
            <a:avLst/>
          </a:prstGeom>
          <a:solidFill>
            <a:srgbClr val="ED7D3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 sz="2400" u="sng">
                <a:solidFill>
                  <a:schemeClr val="accent1"/>
                </a:solidFill>
                <a:latin typeface="Fira Sans Medium"/>
                <a:ea typeface="+mn-lt"/>
                <a:cs typeface="+mn-lt"/>
              </a:rPr>
              <a:t>Independent work time:</a:t>
            </a:r>
            <a:r>
              <a:rPr lang="en-US" sz="2400">
                <a:solidFill>
                  <a:schemeClr val="accent1"/>
                </a:solidFill>
                <a:latin typeface="Fira Sans Medium"/>
                <a:ea typeface="+mn-lt"/>
                <a:cs typeface="+mn-lt"/>
              </a:rPr>
              <a:t> Students working individually on an assignment or tasks.</a:t>
            </a:r>
            <a:r>
              <a:rPr lang="en-US" sz="2400" dirty="0">
                <a:solidFill>
                  <a:schemeClr val="accent2"/>
                </a:solidFill>
                <a:latin typeface="Fira Sans Medium"/>
                <a:ea typeface="+mn-lt"/>
                <a:cs typeface="+mn-lt"/>
              </a:rPr>
              <a:t> </a:t>
            </a:r>
            <a:endParaRPr lang="en-US" dirty="0">
              <a:solidFill>
                <a:schemeClr val="accent2"/>
              </a:solidFill>
            </a:endParaRPr>
          </a:p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655703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B34CAB-6FB8-4166-B9A2-3A1536896F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i="1"/>
              <a:t>Instructional Delivery</a:t>
            </a:r>
            <a:r>
              <a:rPr lang="en-US" i="1"/>
              <a:t>.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58A8200-8E0F-4E65-AD92-DF31D40A71E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  <a:p>
            <a:pPr marL="76200" indent="0">
              <a:lnSpc>
                <a:spcPct val="114999"/>
              </a:lnSpc>
              <a:buNone/>
            </a:pPr>
            <a:br>
              <a:rPr lang="en-US" dirty="0"/>
            </a:b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E43DC8F-34FF-4AC4-AB4E-B99617BDFFAF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23</a:t>
            </a:fld>
            <a:endParaRPr lang="en"/>
          </a:p>
        </p:txBody>
      </p:sp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E7C2102C-4F0C-4AF2-881E-128A5B6FEC4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85654880"/>
              </p:ext>
            </p:extLst>
          </p:nvPr>
        </p:nvGraphicFramePr>
        <p:xfrm>
          <a:off x="210552" y="1579144"/>
          <a:ext cx="8046115" cy="2158465"/>
        </p:xfrm>
        <a:graphic>
          <a:graphicData uri="http://schemas.openxmlformats.org/drawingml/2006/table">
            <a:tbl>
              <a:tblPr firstRow="1" bandRow="1">
                <a:tableStyleId>{9800860D-6354-4378-A09D-8DFCC888E2C9}</a:tableStyleId>
              </a:tblPr>
              <a:tblGrid>
                <a:gridCol w="5805236">
                  <a:extLst>
                    <a:ext uri="{9D8B030D-6E8A-4147-A177-3AD203B41FA5}">
                      <a16:colId xmlns:a16="http://schemas.microsoft.com/office/drawing/2014/main" val="2445490739"/>
                    </a:ext>
                  </a:extLst>
                </a:gridCol>
                <a:gridCol w="691815">
                  <a:extLst>
                    <a:ext uri="{9D8B030D-6E8A-4147-A177-3AD203B41FA5}">
                      <a16:colId xmlns:a16="http://schemas.microsoft.com/office/drawing/2014/main" val="1969959742"/>
                    </a:ext>
                  </a:extLst>
                </a:gridCol>
                <a:gridCol w="857249">
                  <a:extLst>
                    <a:ext uri="{9D8B030D-6E8A-4147-A177-3AD203B41FA5}">
                      <a16:colId xmlns:a16="http://schemas.microsoft.com/office/drawing/2014/main" val="1332533275"/>
                    </a:ext>
                  </a:extLst>
                </a:gridCol>
                <a:gridCol w="691815">
                  <a:extLst>
                    <a:ext uri="{9D8B030D-6E8A-4147-A177-3AD203B41FA5}">
                      <a16:colId xmlns:a16="http://schemas.microsoft.com/office/drawing/2014/main" val="4132253279"/>
                    </a:ext>
                  </a:extLst>
                </a:gridCol>
              </a:tblGrid>
              <a:tr h="300789"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>
                        <a:effectLst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effectLst/>
                        </a:rPr>
                        <a:t>Yes 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effectLst/>
                        </a:rPr>
                        <a:t>Maybe 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effectLst/>
                        </a:rPr>
                        <a:t>No 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05380079"/>
                  </a:ext>
                </a:extLst>
              </a:tr>
              <a:tr h="276225">
                <a:tc gridSpan="4"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Fira Sans SemiBold"/>
                        </a:rPr>
                        <a:t>Texts Authors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1299634"/>
                  </a:ext>
                </a:extLst>
              </a:tr>
              <a:tr h="276225">
                <a:tc>
                  <a:txBody>
                    <a:bodyPr/>
                    <a:lstStyle/>
                    <a:p>
                      <a:pPr lv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b="0" i="0" u="none" strike="noStrike" noProof="0">
                          <a:effectLst/>
                          <a:latin typeface="Fira Sans Light"/>
                        </a:rPr>
                        <a:t>I utilize lecture as a means of instruction. </a:t>
                      </a:r>
                      <a:endParaRPr lang="en-US">
                        <a:latin typeface="Fira Sans Ligh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  </a:t>
                      </a:r>
                      <a:endParaRPr lang="en-US">
                        <a:effectLst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  </a:t>
                      </a:r>
                      <a:endParaRPr lang="en-US">
                        <a:effectLst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  </a:t>
                      </a:r>
                      <a:endParaRPr lang="en-US">
                        <a:effectLst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92137585"/>
                  </a:ext>
                </a:extLst>
              </a:tr>
              <a:tr h="360947">
                <a:tc>
                  <a:txBody>
                    <a:bodyPr/>
                    <a:lstStyle/>
                    <a:p>
                      <a:pPr lv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b="0" i="0" u="none" strike="noStrike" noProof="0">
                          <a:effectLst/>
                          <a:latin typeface="Fira Sans Light"/>
                        </a:rPr>
                        <a:t>I utilize small group guided instruction. </a:t>
                      </a:r>
                      <a:endParaRPr lang="en-US">
                        <a:latin typeface="Fira Sans Ligh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  </a:t>
                      </a:r>
                      <a:endParaRPr lang="en-US">
                        <a:effectLst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  </a:t>
                      </a:r>
                      <a:endParaRPr lang="en-US">
                        <a:effectLst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  </a:t>
                      </a:r>
                      <a:endParaRPr lang="en-US">
                        <a:effectLst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24529305"/>
                  </a:ext>
                </a:extLst>
              </a:tr>
              <a:tr h="276225">
                <a:tc>
                  <a:txBody>
                    <a:bodyPr/>
                    <a:lstStyle/>
                    <a:p>
                      <a:pPr lv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b="0" i="0" u="none" strike="noStrike" noProof="0">
                          <a:effectLst/>
                          <a:latin typeface="Fira Sans Light"/>
                        </a:rPr>
                        <a:t>I utilize cooperative grouping. </a:t>
                      </a:r>
                      <a:endParaRPr lang="en-US">
                        <a:latin typeface="Fira Sans Ligh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  </a:t>
                      </a:r>
                      <a:endParaRPr lang="en-US">
                        <a:effectLst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  </a:t>
                      </a:r>
                      <a:endParaRPr lang="en-US">
                        <a:effectLst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  </a:t>
                      </a:r>
                      <a:endParaRPr lang="en-US">
                        <a:effectLst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8113328"/>
                  </a:ext>
                </a:extLst>
              </a:tr>
              <a:tr h="421105">
                <a:tc>
                  <a:txBody>
                    <a:bodyPr/>
                    <a:lstStyle/>
                    <a:p>
                      <a:pPr lv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b="0" i="0" u="none" strike="noStrike" noProof="0">
                          <a:effectLst/>
                          <a:latin typeface="Fira Sans Light"/>
                        </a:rPr>
                        <a:t>I utilize independent work time.  </a:t>
                      </a:r>
                      <a:endParaRPr lang="en-US">
                        <a:latin typeface="Fira Sans Ligh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  </a:t>
                      </a:r>
                      <a:endParaRPr lang="en-US">
                        <a:effectLst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  </a:t>
                      </a:r>
                      <a:endParaRPr lang="en-US">
                        <a:effectLst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  </a:t>
                      </a:r>
                      <a:endParaRPr lang="en-US">
                        <a:effectLst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7801043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2990321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3"/>
            </a:gs>
            <a:gs pos="100000">
              <a:schemeClr val="accent4"/>
            </a:gs>
          </a:gsLst>
          <a:lin ang="5400700" scaled="0"/>
        </a:gradFill>
        <a:effectLst/>
      </p:bgPr>
    </p:bg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p18"/>
          <p:cNvSpPr txBox="1">
            <a:spLocks noGrp="1"/>
          </p:cNvSpPr>
          <p:nvPr>
            <p:ph type="ctrTitle" idx="4294967295"/>
          </p:nvPr>
        </p:nvSpPr>
        <p:spPr>
          <a:xfrm>
            <a:off x="1398375" y="2269150"/>
            <a:ext cx="6347400" cy="11598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0" dirty="0">
                <a:solidFill>
                  <a:schemeClr val="lt1"/>
                </a:solidFill>
              </a:rPr>
              <a:t>Next Steps</a:t>
            </a:r>
            <a:endParaRPr sz="6000" dirty="0">
              <a:solidFill>
                <a:schemeClr val="lt1"/>
              </a:solidFill>
            </a:endParaRPr>
          </a:p>
        </p:txBody>
      </p:sp>
      <p:sp>
        <p:nvSpPr>
          <p:cNvPr id="129" name="Google Shape;129;p18"/>
          <p:cNvSpPr txBox="1">
            <a:spLocks noGrp="1"/>
          </p:cNvSpPr>
          <p:nvPr>
            <p:ph type="subTitle" idx="4294967295"/>
          </p:nvPr>
        </p:nvSpPr>
        <p:spPr>
          <a:xfrm>
            <a:off x="1398374" y="3411550"/>
            <a:ext cx="6831226" cy="1385066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ctr">
              <a:spcAft>
                <a:spcPts val="800"/>
              </a:spcAft>
              <a:buNone/>
            </a:pPr>
            <a:r>
              <a:rPr lang="en" dirty="0">
                <a:solidFill>
                  <a:schemeClr val="lt1"/>
                </a:solidFill>
              </a:rPr>
              <a:t>What questions do you have?</a:t>
            </a:r>
          </a:p>
          <a:p>
            <a:pPr marL="0" lvl="0" indent="0" algn="ctr">
              <a:spcAft>
                <a:spcPts val="800"/>
              </a:spcAft>
              <a:buNone/>
            </a:pPr>
            <a:r>
              <a:rPr lang="en" dirty="0">
                <a:solidFill>
                  <a:schemeClr val="lt1"/>
                </a:solidFill>
              </a:rPr>
              <a:t>What? </a:t>
            </a:r>
            <a:r>
              <a:rPr lang="en-US" dirty="0">
                <a:solidFill>
                  <a:schemeClr val="lt1"/>
                </a:solidFill>
              </a:rPr>
              <a:t>How? Why?</a:t>
            </a:r>
            <a:endParaRPr dirty="0">
              <a:solidFill>
                <a:schemeClr val="lt1"/>
              </a:solidFill>
            </a:endParaRPr>
          </a:p>
        </p:txBody>
      </p:sp>
      <p:sp>
        <p:nvSpPr>
          <p:cNvPr id="130" name="Google Shape;130;p18"/>
          <p:cNvSpPr/>
          <p:nvPr/>
        </p:nvSpPr>
        <p:spPr>
          <a:xfrm>
            <a:off x="4837146" y="2184280"/>
            <a:ext cx="294437" cy="281139"/>
          </a:xfrm>
          <a:custGeom>
            <a:avLst/>
            <a:gdLst/>
            <a:ahLst/>
            <a:cxnLst/>
            <a:rect l="l" t="t" r="r" b="b"/>
            <a:pathLst>
              <a:path w="15144" h="14460" extrusionOk="0">
                <a:moveTo>
                  <a:pt x="7572" y="1"/>
                </a:moveTo>
                <a:lnTo>
                  <a:pt x="7499" y="25"/>
                </a:lnTo>
                <a:lnTo>
                  <a:pt x="7401" y="74"/>
                </a:lnTo>
                <a:lnTo>
                  <a:pt x="7328" y="172"/>
                </a:lnTo>
                <a:lnTo>
                  <a:pt x="7255" y="294"/>
                </a:lnTo>
                <a:lnTo>
                  <a:pt x="5594" y="4104"/>
                </a:lnTo>
                <a:lnTo>
                  <a:pt x="5521" y="4226"/>
                </a:lnTo>
                <a:lnTo>
                  <a:pt x="5398" y="4373"/>
                </a:lnTo>
                <a:lnTo>
                  <a:pt x="5276" y="4495"/>
                </a:lnTo>
                <a:lnTo>
                  <a:pt x="5130" y="4617"/>
                </a:lnTo>
                <a:lnTo>
                  <a:pt x="4983" y="4715"/>
                </a:lnTo>
                <a:lnTo>
                  <a:pt x="4812" y="4788"/>
                </a:lnTo>
                <a:lnTo>
                  <a:pt x="4666" y="4861"/>
                </a:lnTo>
                <a:lnTo>
                  <a:pt x="4495" y="4886"/>
                </a:lnTo>
                <a:lnTo>
                  <a:pt x="392" y="5301"/>
                </a:lnTo>
                <a:lnTo>
                  <a:pt x="245" y="5325"/>
                </a:lnTo>
                <a:lnTo>
                  <a:pt x="123" y="5374"/>
                </a:lnTo>
                <a:lnTo>
                  <a:pt x="50" y="5423"/>
                </a:lnTo>
                <a:lnTo>
                  <a:pt x="1" y="5521"/>
                </a:lnTo>
                <a:lnTo>
                  <a:pt x="1" y="5594"/>
                </a:lnTo>
                <a:lnTo>
                  <a:pt x="25" y="5692"/>
                </a:lnTo>
                <a:lnTo>
                  <a:pt x="74" y="5789"/>
                </a:lnTo>
                <a:lnTo>
                  <a:pt x="196" y="5911"/>
                </a:lnTo>
                <a:lnTo>
                  <a:pt x="3274" y="8647"/>
                </a:lnTo>
                <a:lnTo>
                  <a:pt x="3396" y="8769"/>
                </a:lnTo>
                <a:lnTo>
                  <a:pt x="3493" y="8915"/>
                </a:lnTo>
                <a:lnTo>
                  <a:pt x="3567" y="9086"/>
                </a:lnTo>
                <a:lnTo>
                  <a:pt x="3640" y="9257"/>
                </a:lnTo>
                <a:lnTo>
                  <a:pt x="3689" y="9428"/>
                </a:lnTo>
                <a:lnTo>
                  <a:pt x="3713" y="9599"/>
                </a:lnTo>
                <a:lnTo>
                  <a:pt x="3713" y="9770"/>
                </a:lnTo>
                <a:lnTo>
                  <a:pt x="3689" y="9941"/>
                </a:lnTo>
                <a:lnTo>
                  <a:pt x="2810" y="13995"/>
                </a:lnTo>
                <a:lnTo>
                  <a:pt x="2785" y="14142"/>
                </a:lnTo>
                <a:lnTo>
                  <a:pt x="2810" y="14240"/>
                </a:lnTo>
                <a:lnTo>
                  <a:pt x="2834" y="14337"/>
                </a:lnTo>
                <a:lnTo>
                  <a:pt x="2883" y="14411"/>
                </a:lnTo>
                <a:lnTo>
                  <a:pt x="2981" y="14435"/>
                </a:lnTo>
                <a:lnTo>
                  <a:pt x="3078" y="14459"/>
                </a:lnTo>
                <a:lnTo>
                  <a:pt x="3200" y="14411"/>
                </a:lnTo>
                <a:lnTo>
                  <a:pt x="3322" y="14362"/>
                </a:lnTo>
                <a:lnTo>
                  <a:pt x="6888" y="12261"/>
                </a:lnTo>
                <a:lnTo>
                  <a:pt x="7035" y="12188"/>
                </a:lnTo>
                <a:lnTo>
                  <a:pt x="7206" y="12139"/>
                </a:lnTo>
                <a:lnTo>
                  <a:pt x="7401" y="12115"/>
                </a:lnTo>
                <a:lnTo>
                  <a:pt x="7743" y="12115"/>
                </a:lnTo>
                <a:lnTo>
                  <a:pt x="7938" y="12139"/>
                </a:lnTo>
                <a:lnTo>
                  <a:pt x="8109" y="12188"/>
                </a:lnTo>
                <a:lnTo>
                  <a:pt x="8256" y="12261"/>
                </a:lnTo>
                <a:lnTo>
                  <a:pt x="11822" y="14362"/>
                </a:lnTo>
                <a:lnTo>
                  <a:pt x="11944" y="14411"/>
                </a:lnTo>
                <a:lnTo>
                  <a:pt x="12066" y="14459"/>
                </a:lnTo>
                <a:lnTo>
                  <a:pt x="12164" y="14435"/>
                </a:lnTo>
                <a:lnTo>
                  <a:pt x="12261" y="14411"/>
                </a:lnTo>
                <a:lnTo>
                  <a:pt x="12310" y="14337"/>
                </a:lnTo>
                <a:lnTo>
                  <a:pt x="12335" y="14240"/>
                </a:lnTo>
                <a:lnTo>
                  <a:pt x="12359" y="14142"/>
                </a:lnTo>
                <a:lnTo>
                  <a:pt x="12335" y="13995"/>
                </a:lnTo>
                <a:lnTo>
                  <a:pt x="11455" y="9941"/>
                </a:lnTo>
                <a:lnTo>
                  <a:pt x="11431" y="9770"/>
                </a:lnTo>
                <a:lnTo>
                  <a:pt x="11431" y="9599"/>
                </a:lnTo>
                <a:lnTo>
                  <a:pt x="11455" y="9428"/>
                </a:lnTo>
                <a:lnTo>
                  <a:pt x="11504" y="9257"/>
                </a:lnTo>
                <a:lnTo>
                  <a:pt x="11577" y="9086"/>
                </a:lnTo>
                <a:lnTo>
                  <a:pt x="11651" y="8915"/>
                </a:lnTo>
                <a:lnTo>
                  <a:pt x="11748" y="8769"/>
                </a:lnTo>
                <a:lnTo>
                  <a:pt x="11870" y="8647"/>
                </a:lnTo>
                <a:lnTo>
                  <a:pt x="14948" y="5911"/>
                </a:lnTo>
                <a:lnTo>
                  <a:pt x="15070" y="5789"/>
                </a:lnTo>
                <a:lnTo>
                  <a:pt x="15119" y="5692"/>
                </a:lnTo>
                <a:lnTo>
                  <a:pt x="15143" y="5594"/>
                </a:lnTo>
                <a:lnTo>
                  <a:pt x="15143" y="5521"/>
                </a:lnTo>
                <a:lnTo>
                  <a:pt x="15094" y="5423"/>
                </a:lnTo>
                <a:lnTo>
                  <a:pt x="15021" y="5374"/>
                </a:lnTo>
                <a:lnTo>
                  <a:pt x="14899" y="5325"/>
                </a:lnTo>
                <a:lnTo>
                  <a:pt x="14752" y="5301"/>
                </a:lnTo>
                <a:lnTo>
                  <a:pt x="10649" y="4886"/>
                </a:lnTo>
                <a:lnTo>
                  <a:pt x="10478" y="4861"/>
                </a:lnTo>
                <a:lnTo>
                  <a:pt x="10332" y="4788"/>
                </a:lnTo>
                <a:lnTo>
                  <a:pt x="10161" y="4715"/>
                </a:lnTo>
                <a:lnTo>
                  <a:pt x="10014" y="4617"/>
                </a:lnTo>
                <a:lnTo>
                  <a:pt x="9868" y="4495"/>
                </a:lnTo>
                <a:lnTo>
                  <a:pt x="9746" y="4373"/>
                </a:lnTo>
                <a:lnTo>
                  <a:pt x="9624" y="4226"/>
                </a:lnTo>
                <a:lnTo>
                  <a:pt x="9550" y="4104"/>
                </a:lnTo>
                <a:lnTo>
                  <a:pt x="7890" y="294"/>
                </a:lnTo>
                <a:lnTo>
                  <a:pt x="7816" y="172"/>
                </a:lnTo>
                <a:lnTo>
                  <a:pt x="7743" y="74"/>
                </a:lnTo>
                <a:lnTo>
                  <a:pt x="7645" y="25"/>
                </a:lnTo>
                <a:lnTo>
                  <a:pt x="7572" y="1"/>
                </a:lnTo>
                <a:close/>
              </a:path>
            </a:pathLst>
          </a:custGeom>
          <a:gradFill>
            <a:gsLst>
              <a:gs pos="0">
                <a:schemeClr val="lt1"/>
              </a:gs>
              <a:gs pos="100000">
                <a:schemeClr val="lt2"/>
              </a:gs>
            </a:gsLst>
            <a:lin ang="5400012" scaled="0"/>
          </a:gradFill>
          <a:ln>
            <a:noFill/>
          </a:ln>
          <a:effectLst>
            <a:outerShdw blurRad="128588" dist="19050" dir="5400000" algn="bl" rotWithShape="0">
              <a:schemeClr val="dk1">
                <a:alpha val="30000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39;p18"/>
          <p:cNvSpPr/>
          <p:nvPr/>
        </p:nvSpPr>
        <p:spPr>
          <a:xfrm rot="2466725">
            <a:off x="3349622" y="850119"/>
            <a:ext cx="409039" cy="390565"/>
          </a:xfrm>
          <a:custGeom>
            <a:avLst/>
            <a:gdLst/>
            <a:ahLst/>
            <a:cxnLst/>
            <a:rect l="l" t="t" r="r" b="b"/>
            <a:pathLst>
              <a:path w="15144" h="14460" extrusionOk="0">
                <a:moveTo>
                  <a:pt x="7572" y="1"/>
                </a:moveTo>
                <a:lnTo>
                  <a:pt x="7499" y="25"/>
                </a:lnTo>
                <a:lnTo>
                  <a:pt x="7401" y="74"/>
                </a:lnTo>
                <a:lnTo>
                  <a:pt x="7328" y="172"/>
                </a:lnTo>
                <a:lnTo>
                  <a:pt x="7255" y="294"/>
                </a:lnTo>
                <a:lnTo>
                  <a:pt x="5594" y="4104"/>
                </a:lnTo>
                <a:lnTo>
                  <a:pt x="5521" y="4226"/>
                </a:lnTo>
                <a:lnTo>
                  <a:pt x="5398" y="4373"/>
                </a:lnTo>
                <a:lnTo>
                  <a:pt x="5276" y="4495"/>
                </a:lnTo>
                <a:lnTo>
                  <a:pt x="5130" y="4617"/>
                </a:lnTo>
                <a:lnTo>
                  <a:pt x="4983" y="4715"/>
                </a:lnTo>
                <a:lnTo>
                  <a:pt x="4812" y="4788"/>
                </a:lnTo>
                <a:lnTo>
                  <a:pt x="4666" y="4861"/>
                </a:lnTo>
                <a:lnTo>
                  <a:pt x="4495" y="4886"/>
                </a:lnTo>
                <a:lnTo>
                  <a:pt x="392" y="5301"/>
                </a:lnTo>
                <a:lnTo>
                  <a:pt x="245" y="5325"/>
                </a:lnTo>
                <a:lnTo>
                  <a:pt x="123" y="5374"/>
                </a:lnTo>
                <a:lnTo>
                  <a:pt x="50" y="5423"/>
                </a:lnTo>
                <a:lnTo>
                  <a:pt x="1" y="5521"/>
                </a:lnTo>
                <a:lnTo>
                  <a:pt x="1" y="5594"/>
                </a:lnTo>
                <a:lnTo>
                  <a:pt x="25" y="5692"/>
                </a:lnTo>
                <a:lnTo>
                  <a:pt x="74" y="5789"/>
                </a:lnTo>
                <a:lnTo>
                  <a:pt x="196" y="5911"/>
                </a:lnTo>
                <a:lnTo>
                  <a:pt x="3274" y="8647"/>
                </a:lnTo>
                <a:lnTo>
                  <a:pt x="3396" y="8769"/>
                </a:lnTo>
                <a:lnTo>
                  <a:pt x="3493" y="8915"/>
                </a:lnTo>
                <a:lnTo>
                  <a:pt x="3567" y="9086"/>
                </a:lnTo>
                <a:lnTo>
                  <a:pt x="3640" y="9257"/>
                </a:lnTo>
                <a:lnTo>
                  <a:pt x="3689" y="9428"/>
                </a:lnTo>
                <a:lnTo>
                  <a:pt x="3713" y="9599"/>
                </a:lnTo>
                <a:lnTo>
                  <a:pt x="3713" y="9770"/>
                </a:lnTo>
                <a:lnTo>
                  <a:pt x="3689" y="9941"/>
                </a:lnTo>
                <a:lnTo>
                  <a:pt x="2810" y="13995"/>
                </a:lnTo>
                <a:lnTo>
                  <a:pt x="2785" y="14142"/>
                </a:lnTo>
                <a:lnTo>
                  <a:pt x="2810" y="14240"/>
                </a:lnTo>
                <a:lnTo>
                  <a:pt x="2834" y="14337"/>
                </a:lnTo>
                <a:lnTo>
                  <a:pt x="2883" y="14411"/>
                </a:lnTo>
                <a:lnTo>
                  <a:pt x="2981" y="14435"/>
                </a:lnTo>
                <a:lnTo>
                  <a:pt x="3078" y="14459"/>
                </a:lnTo>
                <a:lnTo>
                  <a:pt x="3200" y="14411"/>
                </a:lnTo>
                <a:lnTo>
                  <a:pt x="3322" y="14362"/>
                </a:lnTo>
                <a:lnTo>
                  <a:pt x="6888" y="12261"/>
                </a:lnTo>
                <a:lnTo>
                  <a:pt x="7035" y="12188"/>
                </a:lnTo>
                <a:lnTo>
                  <a:pt x="7206" y="12139"/>
                </a:lnTo>
                <a:lnTo>
                  <a:pt x="7401" y="12115"/>
                </a:lnTo>
                <a:lnTo>
                  <a:pt x="7743" y="12115"/>
                </a:lnTo>
                <a:lnTo>
                  <a:pt x="7938" y="12139"/>
                </a:lnTo>
                <a:lnTo>
                  <a:pt x="8109" y="12188"/>
                </a:lnTo>
                <a:lnTo>
                  <a:pt x="8256" y="12261"/>
                </a:lnTo>
                <a:lnTo>
                  <a:pt x="11822" y="14362"/>
                </a:lnTo>
                <a:lnTo>
                  <a:pt x="11944" y="14411"/>
                </a:lnTo>
                <a:lnTo>
                  <a:pt x="12066" y="14459"/>
                </a:lnTo>
                <a:lnTo>
                  <a:pt x="12164" y="14435"/>
                </a:lnTo>
                <a:lnTo>
                  <a:pt x="12261" y="14411"/>
                </a:lnTo>
                <a:lnTo>
                  <a:pt x="12310" y="14337"/>
                </a:lnTo>
                <a:lnTo>
                  <a:pt x="12335" y="14240"/>
                </a:lnTo>
                <a:lnTo>
                  <a:pt x="12359" y="14142"/>
                </a:lnTo>
                <a:lnTo>
                  <a:pt x="12335" y="13995"/>
                </a:lnTo>
                <a:lnTo>
                  <a:pt x="11455" y="9941"/>
                </a:lnTo>
                <a:lnTo>
                  <a:pt x="11431" y="9770"/>
                </a:lnTo>
                <a:lnTo>
                  <a:pt x="11431" y="9599"/>
                </a:lnTo>
                <a:lnTo>
                  <a:pt x="11455" y="9428"/>
                </a:lnTo>
                <a:lnTo>
                  <a:pt x="11504" y="9257"/>
                </a:lnTo>
                <a:lnTo>
                  <a:pt x="11577" y="9086"/>
                </a:lnTo>
                <a:lnTo>
                  <a:pt x="11651" y="8915"/>
                </a:lnTo>
                <a:lnTo>
                  <a:pt x="11748" y="8769"/>
                </a:lnTo>
                <a:lnTo>
                  <a:pt x="11870" y="8647"/>
                </a:lnTo>
                <a:lnTo>
                  <a:pt x="14948" y="5911"/>
                </a:lnTo>
                <a:lnTo>
                  <a:pt x="15070" y="5789"/>
                </a:lnTo>
                <a:lnTo>
                  <a:pt x="15119" y="5692"/>
                </a:lnTo>
                <a:lnTo>
                  <a:pt x="15143" y="5594"/>
                </a:lnTo>
                <a:lnTo>
                  <a:pt x="15143" y="5521"/>
                </a:lnTo>
                <a:lnTo>
                  <a:pt x="15094" y="5423"/>
                </a:lnTo>
                <a:lnTo>
                  <a:pt x="15021" y="5374"/>
                </a:lnTo>
                <a:lnTo>
                  <a:pt x="14899" y="5325"/>
                </a:lnTo>
                <a:lnTo>
                  <a:pt x="14752" y="5301"/>
                </a:lnTo>
                <a:lnTo>
                  <a:pt x="10649" y="4886"/>
                </a:lnTo>
                <a:lnTo>
                  <a:pt x="10478" y="4861"/>
                </a:lnTo>
                <a:lnTo>
                  <a:pt x="10332" y="4788"/>
                </a:lnTo>
                <a:lnTo>
                  <a:pt x="10161" y="4715"/>
                </a:lnTo>
                <a:lnTo>
                  <a:pt x="10014" y="4617"/>
                </a:lnTo>
                <a:lnTo>
                  <a:pt x="9868" y="4495"/>
                </a:lnTo>
                <a:lnTo>
                  <a:pt x="9746" y="4373"/>
                </a:lnTo>
                <a:lnTo>
                  <a:pt x="9624" y="4226"/>
                </a:lnTo>
                <a:lnTo>
                  <a:pt x="9550" y="4104"/>
                </a:lnTo>
                <a:lnTo>
                  <a:pt x="7890" y="294"/>
                </a:lnTo>
                <a:lnTo>
                  <a:pt x="7816" y="172"/>
                </a:lnTo>
                <a:lnTo>
                  <a:pt x="7743" y="74"/>
                </a:lnTo>
                <a:lnTo>
                  <a:pt x="7645" y="25"/>
                </a:lnTo>
                <a:lnTo>
                  <a:pt x="7572" y="1"/>
                </a:lnTo>
                <a:close/>
              </a:path>
            </a:pathLst>
          </a:custGeom>
          <a:gradFill>
            <a:gsLst>
              <a:gs pos="0">
                <a:schemeClr val="lt1"/>
              </a:gs>
              <a:gs pos="100000">
                <a:schemeClr val="lt2"/>
              </a:gs>
            </a:gsLst>
            <a:lin ang="5400012" scaled="0"/>
          </a:gradFill>
          <a:ln>
            <a:noFill/>
          </a:ln>
          <a:effectLst>
            <a:outerShdw blurRad="128588" dist="19050" dir="5400000" algn="bl" rotWithShape="0">
              <a:schemeClr val="dk1">
                <a:alpha val="30000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40;p18"/>
          <p:cNvSpPr/>
          <p:nvPr/>
        </p:nvSpPr>
        <p:spPr>
          <a:xfrm rot="-1609523">
            <a:off x="3947860" y="1095872"/>
            <a:ext cx="294391" cy="281095"/>
          </a:xfrm>
          <a:custGeom>
            <a:avLst/>
            <a:gdLst/>
            <a:ahLst/>
            <a:cxnLst/>
            <a:rect l="l" t="t" r="r" b="b"/>
            <a:pathLst>
              <a:path w="15144" h="14460" extrusionOk="0">
                <a:moveTo>
                  <a:pt x="7572" y="1"/>
                </a:moveTo>
                <a:lnTo>
                  <a:pt x="7499" y="25"/>
                </a:lnTo>
                <a:lnTo>
                  <a:pt x="7401" y="74"/>
                </a:lnTo>
                <a:lnTo>
                  <a:pt x="7328" y="172"/>
                </a:lnTo>
                <a:lnTo>
                  <a:pt x="7255" y="294"/>
                </a:lnTo>
                <a:lnTo>
                  <a:pt x="5594" y="4104"/>
                </a:lnTo>
                <a:lnTo>
                  <a:pt x="5521" y="4226"/>
                </a:lnTo>
                <a:lnTo>
                  <a:pt x="5398" y="4373"/>
                </a:lnTo>
                <a:lnTo>
                  <a:pt x="5276" y="4495"/>
                </a:lnTo>
                <a:lnTo>
                  <a:pt x="5130" y="4617"/>
                </a:lnTo>
                <a:lnTo>
                  <a:pt x="4983" y="4715"/>
                </a:lnTo>
                <a:lnTo>
                  <a:pt x="4812" y="4788"/>
                </a:lnTo>
                <a:lnTo>
                  <a:pt x="4666" y="4861"/>
                </a:lnTo>
                <a:lnTo>
                  <a:pt x="4495" y="4886"/>
                </a:lnTo>
                <a:lnTo>
                  <a:pt x="392" y="5301"/>
                </a:lnTo>
                <a:lnTo>
                  <a:pt x="245" y="5325"/>
                </a:lnTo>
                <a:lnTo>
                  <a:pt x="123" y="5374"/>
                </a:lnTo>
                <a:lnTo>
                  <a:pt x="50" y="5423"/>
                </a:lnTo>
                <a:lnTo>
                  <a:pt x="1" y="5521"/>
                </a:lnTo>
                <a:lnTo>
                  <a:pt x="1" y="5594"/>
                </a:lnTo>
                <a:lnTo>
                  <a:pt x="25" y="5692"/>
                </a:lnTo>
                <a:lnTo>
                  <a:pt x="74" y="5789"/>
                </a:lnTo>
                <a:lnTo>
                  <a:pt x="196" y="5911"/>
                </a:lnTo>
                <a:lnTo>
                  <a:pt x="3274" y="8647"/>
                </a:lnTo>
                <a:lnTo>
                  <a:pt x="3396" y="8769"/>
                </a:lnTo>
                <a:lnTo>
                  <a:pt x="3493" y="8915"/>
                </a:lnTo>
                <a:lnTo>
                  <a:pt x="3567" y="9086"/>
                </a:lnTo>
                <a:lnTo>
                  <a:pt x="3640" y="9257"/>
                </a:lnTo>
                <a:lnTo>
                  <a:pt x="3689" y="9428"/>
                </a:lnTo>
                <a:lnTo>
                  <a:pt x="3713" y="9599"/>
                </a:lnTo>
                <a:lnTo>
                  <a:pt x="3713" y="9770"/>
                </a:lnTo>
                <a:lnTo>
                  <a:pt x="3689" y="9941"/>
                </a:lnTo>
                <a:lnTo>
                  <a:pt x="2810" y="13995"/>
                </a:lnTo>
                <a:lnTo>
                  <a:pt x="2785" y="14142"/>
                </a:lnTo>
                <a:lnTo>
                  <a:pt x="2810" y="14240"/>
                </a:lnTo>
                <a:lnTo>
                  <a:pt x="2834" y="14337"/>
                </a:lnTo>
                <a:lnTo>
                  <a:pt x="2883" y="14411"/>
                </a:lnTo>
                <a:lnTo>
                  <a:pt x="2981" y="14435"/>
                </a:lnTo>
                <a:lnTo>
                  <a:pt x="3078" y="14459"/>
                </a:lnTo>
                <a:lnTo>
                  <a:pt x="3200" y="14411"/>
                </a:lnTo>
                <a:lnTo>
                  <a:pt x="3322" y="14362"/>
                </a:lnTo>
                <a:lnTo>
                  <a:pt x="6888" y="12261"/>
                </a:lnTo>
                <a:lnTo>
                  <a:pt x="7035" y="12188"/>
                </a:lnTo>
                <a:lnTo>
                  <a:pt x="7206" y="12139"/>
                </a:lnTo>
                <a:lnTo>
                  <a:pt x="7401" y="12115"/>
                </a:lnTo>
                <a:lnTo>
                  <a:pt x="7743" y="12115"/>
                </a:lnTo>
                <a:lnTo>
                  <a:pt x="7938" y="12139"/>
                </a:lnTo>
                <a:lnTo>
                  <a:pt x="8109" y="12188"/>
                </a:lnTo>
                <a:lnTo>
                  <a:pt x="8256" y="12261"/>
                </a:lnTo>
                <a:lnTo>
                  <a:pt x="11822" y="14362"/>
                </a:lnTo>
                <a:lnTo>
                  <a:pt x="11944" y="14411"/>
                </a:lnTo>
                <a:lnTo>
                  <a:pt x="12066" y="14459"/>
                </a:lnTo>
                <a:lnTo>
                  <a:pt x="12164" y="14435"/>
                </a:lnTo>
                <a:lnTo>
                  <a:pt x="12261" y="14411"/>
                </a:lnTo>
                <a:lnTo>
                  <a:pt x="12310" y="14337"/>
                </a:lnTo>
                <a:lnTo>
                  <a:pt x="12335" y="14240"/>
                </a:lnTo>
                <a:lnTo>
                  <a:pt x="12359" y="14142"/>
                </a:lnTo>
                <a:lnTo>
                  <a:pt x="12335" y="13995"/>
                </a:lnTo>
                <a:lnTo>
                  <a:pt x="11455" y="9941"/>
                </a:lnTo>
                <a:lnTo>
                  <a:pt x="11431" y="9770"/>
                </a:lnTo>
                <a:lnTo>
                  <a:pt x="11431" y="9599"/>
                </a:lnTo>
                <a:lnTo>
                  <a:pt x="11455" y="9428"/>
                </a:lnTo>
                <a:lnTo>
                  <a:pt x="11504" y="9257"/>
                </a:lnTo>
                <a:lnTo>
                  <a:pt x="11577" y="9086"/>
                </a:lnTo>
                <a:lnTo>
                  <a:pt x="11651" y="8915"/>
                </a:lnTo>
                <a:lnTo>
                  <a:pt x="11748" y="8769"/>
                </a:lnTo>
                <a:lnTo>
                  <a:pt x="11870" y="8647"/>
                </a:lnTo>
                <a:lnTo>
                  <a:pt x="14948" y="5911"/>
                </a:lnTo>
                <a:lnTo>
                  <a:pt x="15070" y="5789"/>
                </a:lnTo>
                <a:lnTo>
                  <a:pt x="15119" y="5692"/>
                </a:lnTo>
                <a:lnTo>
                  <a:pt x="15143" y="5594"/>
                </a:lnTo>
                <a:lnTo>
                  <a:pt x="15143" y="5521"/>
                </a:lnTo>
                <a:lnTo>
                  <a:pt x="15094" y="5423"/>
                </a:lnTo>
                <a:lnTo>
                  <a:pt x="15021" y="5374"/>
                </a:lnTo>
                <a:lnTo>
                  <a:pt x="14899" y="5325"/>
                </a:lnTo>
                <a:lnTo>
                  <a:pt x="14752" y="5301"/>
                </a:lnTo>
                <a:lnTo>
                  <a:pt x="10649" y="4886"/>
                </a:lnTo>
                <a:lnTo>
                  <a:pt x="10478" y="4861"/>
                </a:lnTo>
                <a:lnTo>
                  <a:pt x="10332" y="4788"/>
                </a:lnTo>
                <a:lnTo>
                  <a:pt x="10161" y="4715"/>
                </a:lnTo>
                <a:lnTo>
                  <a:pt x="10014" y="4617"/>
                </a:lnTo>
                <a:lnTo>
                  <a:pt x="9868" y="4495"/>
                </a:lnTo>
                <a:lnTo>
                  <a:pt x="9746" y="4373"/>
                </a:lnTo>
                <a:lnTo>
                  <a:pt x="9624" y="4226"/>
                </a:lnTo>
                <a:lnTo>
                  <a:pt x="9550" y="4104"/>
                </a:lnTo>
                <a:lnTo>
                  <a:pt x="7890" y="294"/>
                </a:lnTo>
                <a:lnTo>
                  <a:pt x="7816" y="172"/>
                </a:lnTo>
                <a:lnTo>
                  <a:pt x="7743" y="74"/>
                </a:lnTo>
                <a:lnTo>
                  <a:pt x="7645" y="25"/>
                </a:lnTo>
                <a:lnTo>
                  <a:pt x="7572" y="1"/>
                </a:lnTo>
                <a:close/>
              </a:path>
            </a:pathLst>
          </a:custGeom>
          <a:gradFill>
            <a:gsLst>
              <a:gs pos="0">
                <a:schemeClr val="lt1"/>
              </a:gs>
              <a:gs pos="100000">
                <a:schemeClr val="lt2"/>
              </a:gs>
            </a:gsLst>
            <a:lin ang="5400012" scaled="0"/>
          </a:gradFill>
          <a:ln>
            <a:noFill/>
          </a:ln>
          <a:effectLst>
            <a:outerShdw blurRad="128588" dist="19050" dir="5400000" algn="bl" rotWithShape="0">
              <a:schemeClr val="dk1">
                <a:alpha val="30000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41;p18"/>
          <p:cNvSpPr/>
          <p:nvPr/>
        </p:nvSpPr>
        <p:spPr>
          <a:xfrm rot="2926012">
            <a:off x="5732794" y="1318561"/>
            <a:ext cx="220454" cy="210497"/>
          </a:xfrm>
          <a:custGeom>
            <a:avLst/>
            <a:gdLst/>
            <a:ahLst/>
            <a:cxnLst/>
            <a:rect l="l" t="t" r="r" b="b"/>
            <a:pathLst>
              <a:path w="15144" h="14460" extrusionOk="0">
                <a:moveTo>
                  <a:pt x="7572" y="1"/>
                </a:moveTo>
                <a:lnTo>
                  <a:pt x="7499" y="25"/>
                </a:lnTo>
                <a:lnTo>
                  <a:pt x="7401" y="74"/>
                </a:lnTo>
                <a:lnTo>
                  <a:pt x="7328" y="172"/>
                </a:lnTo>
                <a:lnTo>
                  <a:pt x="7255" y="294"/>
                </a:lnTo>
                <a:lnTo>
                  <a:pt x="5594" y="4104"/>
                </a:lnTo>
                <a:lnTo>
                  <a:pt x="5521" y="4226"/>
                </a:lnTo>
                <a:lnTo>
                  <a:pt x="5398" y="4373"/>
                </a:lnTo>
                <a:lnTo>
                  <a:pt x="5276" y="4495"/>
                </a:lnTo>
                <a:lnTo>
                  <a:pt x="5130" y="4617"/>
                </a:lnTo>
                <a:lnTo>
                  <a:pt x="4983" y="4715"/>
                </a:lnTo>
                <a:lnTo>
                  <a:pt x="4812" y="4788"/>
                </a:lnTo>
                <a:lnTo>
                  <a:pt x="4666" y="4861"/>
                </a:lnTo>
                <a:lnTo>
                  <a:pt x="4495" y="4886"/>
                </a:lnTo>
                <a:lnTo>
                  <a:pt x="392" y="5301"/>
                </a:lnTo>
                <a:lnTo>
                  <a:pt x="245" y="5325"/>
                </a:lnTo>
                <a:lnTo>
                  <a:pt x="123" y="5374"/>
                </a:lnTo>
                <a:lnTo>
                  <a:pt x="50" y="5423"/>
                </a:lnTo>
                <a:lnTo>
                  <a:pt x="1" y="5521"/>
                </a:lnTo>
                <a:lnTo>
                  <a:pt x="1" y="5594"/>
                </a:lnTo>
                <a:lnTo>
                  <a:pt x="25" y="5692"/>
                </a:lnTo>
                <a:lnTo>
                  <a:pt x="74" y="5789"/>
                </a:lnTo>
                <a:lnTo>
                  <a:pt x="196" y="5911"/>
                </a:lnTo>
                <a:lnTo>
                  <a:pt x="3274" y="8647"/>
                </a:lnTo>
                <a:lnTo>
                  <a:pt x="3396" y="8769"/>
                </a:lnTo>
                <a:lnTo>
                  <a:pt x="3493" y="8915"/>
                </a:lnTo>
                <a:lnTo>
                  <a:pt x="3567" y="9086"/>
                </a:lnTo>
                <a:lnTo>
                  <a:pt x="3640" y="9257"/>
                </a:lnTo>
                <a:lnTo>
                  <a:pt x="3689" y="9428"/>
                </a:lnTo>
                <a:lnTo>
                  <a:pt x="3713" y="9599"/>
                </a:lnTo>
                <a:lnTo>
                  <a:pt x="3713" y="9770"/>
                </a:lnTo>
                <a:lnTo>
                  <a:pt x="3689" y="9941"/>
                </a:lnTo>
                <a:lnTo>
                  <a:pt x="2810" y="13995"/>
                </a:lnTo>
                <a:lnTo>
                  <a:pt x="2785" y="14142"/>
                </a:lnTo>
                <a:lnTo>
                  <a:pt x="2810" y="14240"/>
                </a:lnTo>
                <a:lnTo>
                  <a:pt x="2834" y="14337"/>
                </a:lnTo>
                <a:lnTo>
                  <a:pt x="2883" y="14411"/>
                </a:lnTo>
                <a:lnTo>
                  <a:pt x="2981" y="14435"/>
                </a:lnTo>
                <a:lnTo>
                  <a:pt x="3078" y="14459"/>
                </a:lnTo>
                <a:lnTo>
                  <a:pt x="3200" y="14411"/>
                </a:lnTo>
                <a:lnTo>
                  <a:pt x="3322" y="14362"/>
                </a:lnTo>
                <a:lnTo>
                  <a:pt x="6888" y="12261"/>
                </a:lnTo>
                <a:lnTo>
                  <a:pt x="7035" y="12188"/>
                </a:lnTo>
                <a:lnTo>
                  <a:pt x="7206" y="12139"/>
                </a:lnTo>
                <a:lnTo>
                  <a:pt x="7401" y="12115"/>
                </a:lnTo>
                <a:lnTo>
                  <a:pt x="7743" y="12115"/>
                </a:lnTo>
                <a:lnTo>
                  <a:pt x="7938" y="12139"/>
                </a:lnTo>
                <a:lnTo>
                  <a:pt x="8109" y="12188"/>
                </a:lnTo>
                <a:lnTo>
                  <a:pt x="8256" y="12261"/>
                </a:lnTo>
                <a:lnTo>
                  <a:pt x="11822" y="14362"/>
                </a:lnTo>
                <a:lnTo>
                  <a:pt x="11944" y="14411"/>
                </a:lnTo>
                <a:lnTo>
                  <a:pt x="12066" y="14459"/>
                </a:lnTo>
                <a:lnTo>
                  <a:pt x="12164" y="14435"/>
                </a:lnTo>
                <a:lnTo>
                  <a:pt x="12261" y="14411"/>
                </a:lnTo>
                <a:lnTo>
                  <a:pt x="12310" y="14337"/>
                </a:lnTo>
                <a:lnTo>
                  <a:pt x="12335" y="14240"/>
                </a:lnTo>
                <a:lnTo>
                  <a:pt x="12359" y="14142"/>
                </a:lnTo>
                <a:lnTo>
                  <a:pt x="12335" y="13995"/>
                </a:lnTo>
                <a:lnTo>
                  <a:pt x="11455" y="9941"/>
                </a:lnTo>
                <a:lnTo>
                  <a:pt x="11431" y="9770"/>
                </a:lnTo>
                <a:lnTo>
                  <a:pt x="11431" y="9599"/>
                </a:lnTo>
                <a:lnTo>
                  <a:pt x="11455" y="9428"/>
                </a:lnTo>
                <a:lnTo>
                  <a:pt x="11504" y="9257"/>
                </a:lnTo>
                <a:lnTo>
                  <a:pt x="11577" y="9086"/>
                </a:lnTo>
                <a:lnTo>
                  <a:pt x="11651" y="8915"/>
                </a:lnTo>
                <a:lnTo>
                  <a:pt x="11748" y="8769"/>
                </a:lnTo>
                <a:lnTo>
                  <a:pt x="11870" y="8647"/>
                </a:lnTo>
                <a:lnTo>
                  <a:pt x="14948" y="5911"/>
                </a:lnTo>
                <a:lnTo>
                  <a:pt x="15070" y="5789"/>
                </a:lnTo>
                <a:lnTo>
                  <a:pt x="15119" y="5692"/>
                </a:lnTo>
                <a:lnTo>
                  <a:pt x="15143" y="5594"/>
                </a:lnTo>
                <a:lnTo>
                  <a:pt x="15143" y="5521"/>
                </a:lnTo>
                <a:lnTo>
                  <a:pt x="15094" y="5423"/>
                </a:lnTo>
                <a:lnTo>
                  <a:pt x="15021" y="5374"/>
                </a:lnTo>
                <a:lnTo>
                  <a:pt x="14899" y="5325"/>
                </a:lnTo>
                <a:lnTo>
                  <a:pt x="14752" y="5301"/>
                </a:lnTo>
                <a:lnTo>
                  <a:pt x="10649" y="4886"/>
                </a:lnTo>
                <a:lnTo>
                  <a:pt x="10478" y="4861"/>
                </a:lnTo>
                <a:lnTo>
                  <a:pt x="10332" y="4788"/>
                </a:lnTo>
                <a:lnTo>
                  <a:pt x="10161" y="4715"/>
                </a:lnTo>
                <a:lnTo>
                  <a:pt x="10014" y="4617"/>
                </a:lnTo>
                <a:lnTo>
                  <a:pt x="9868" y="4495"/>
                </a:lnTo>
                <a:lnTo>
                  <a:pt x="9746" y="4373"/>
                </a:lnTo>
                <a:lnTo>
                  <a:pt x="9624" y="4226"/>
                </a:lnTo>
                <a:lnTo>
                  <a:pt x="9550" y="4104"/>
                </a:lnTo>
                <a:lnTo>
                  <a:pt x="7890" y="294"/>
                </a:lnTo>
                <a:lnTo>
                  <a:pt x="7816" y="172"/>
                </a:lnTo>
                <a:lnTo>
                  <a:pt x="7743" y="74"/>
                </a:lnTo>
                <a:lnTo>
                  <a:pt x="7645" y="25"/>
                </a:lnTo>
                <a:lnTo>
                  <a:pt x="7572" y="1"/>
                </a:lnTo>
                <a:close/>
              </a:path>
            </a:pathLst>
          </a:custGeom>
          <a:gradFill>
            <a:gsLst>
              <a:gs pos="0">
                <a:schemeClr val="lt1"/>
              </a:gs>
              <a:gs pos="100000">
                <a:schemeClr val="lt2"/>
              </a:gs>
            </a:gsLst>
            <a:lin ang="5400012" scaled="0"/>
          </a:gradFill>
          <a:ln>
            <a:noFill/>
          </a:ln>
          <a:effectLst>
            <a:outerShdw blurRad="128588" dist="19050" dir="5400000" algn="bl" rotWithShape="0">
              <a:schemeClr val="dk1">
                <a:alpha val="30000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2" name="Google Shape;142;p18"/>
          <p:cNvSpPr/>
          <p:nvPr/>
        </p:nvSpPr>
        <p:spPr>
          <a:xfrm rot="-1609141">
            <a:off x="4567259" y="381492"/>
            <a:ext cx="198625" cy="189654"/>
          </a:xfrm>
          <a:custGeom>
            <a:avLst/>
            <a:gdLst/>
            <a:ahLst/>
            <a:cxnLst/>
            <a:rect l="l" t="t" r="r" b="b"/>
            <a:pathLst>
              <a:path w="15144" h="14460" extrusionOk="0">
                <a:moveTo>
                  <a:pt x="7572" y="1"/>
                </a:moveTo>
                <a:lnTo>
                  <a:pt x="7499" y="25"/>
                </a:lnTo>
                <a:lnTo>
                  <a:pt x="7401" y="74"/>
                </a:lnTo>
                <a:lnTo>
                  <a:pt x="7328" y="172"/>
                </a:lnTo>
                <a:lnTo>
                  <a:pt x="7255" y="294"/>
                </a:lnTo>
                <a:lnTo>
                  <a:pt x="5594" y="4104"/>
                </a:lnTo>
                <a:lnTo>
                  <a:pt x="5521" y="4226"/>
                </a:lnTo>
                <a:lnTo>
                  <a:pt x="5398" y="4373"/>
                </a:lnTo>
                <a:lnTo>
                  <a:pt x="5276" y="4495"/>
                </a:lnTo>
                <a:lnTo>
                  <a:pt x="5130" y="4617"/>
                </a:lnTo>
                <a:lnTo>
                  <a:pt x="4983" y="4715"/>
                </a:lnTo>
                <a:lnTo>
                  <a:pt x="4812" y="4788"/>
                </a:lnTo>
                <a:lnTo>
                  <a:pt x="4666" y="4861"/>
                </a:lnTo>
                <a:lnTo>
                  <a:pt x="4495" y="4886"/>
                </a:lnTo>
                <a:lnTo>
                  <a:pt x="392" y="5301"/>
                </a:lnTo>
                <a:lnTo>
                  <a:pt x="245" y="5325"/>
                </a:lnTo>
                <a:lnTo>
                  <a:pt x="123" y="5374"/>
                </a:lnTo>
                <a:lnTo>
                  <a:pt x="50" y="5423"/>
                </a:lnTo>
                <a:lnTo>
                  <a:pt x="1" y="5521"/>
                </a:lnTo>
                <a:lnTo>
                  <a:pt x="1" y="5594"/>
                </a:lnTo>
                <a:lnTo>
                  <a:pt x="25" y="5692"/>
                </a:lnTo>
                <a:lnTo>
                  <a:pt x="74" y="5789"/>
                </a:lnTo>
                <a:lnTo>
                  <a:pt x="196" y="5911"/>
                </a:lnTo>
                <a:lnTo>
                  <a:pt x="3274" y="8647"/>
                </a:lnTo>
                <a:lnTo>
                  <a:pt x="3396" y="8769"/>
                </a:lnTo>
                <a:lnTo>
                  <a:pt x="3493" y="8915"/>
                </a:lnTo>
                <a:lnTo>
                  <a:pt x="3567" y="9086"/>
                </a:lnTo>
                <a:lnTo>
                  <a:pt x="3640" y="9257"/>
                </a:lnTo>
                <a:lnTo>
                  <a:pt x="3689" y="9428"/>
                </a:lnTo>
                <a:lnTo>
                  <a:pt x="3713" y="9599"/>
                </a:lnTo>
                <a:lnTo>
                  <a:pt x="3713" y="9770"/>
                </a:lnTo>
                <a:lnTo>
                  <a:pt x="3689" y="9941"/>
                </a:lnTo>
                <a:lnTo>
                  <a:pt x="2810" y="13995"/>
                </a:lnTo>
                <a:lnTo>
                  <a:pt x="2785" y="14142"/>
                </a:lnTo>
                <a:lnTo>
                  <a:pt x="2810" y="14240"/>
                </a:lnTo>
                <a:lnTo>
                  <a:pt x="2834" y="14337"/>
                </a:lnTo>
                <a:lnTo>
                  <a:pt x="2883" y="14411"/>
                </a:lnTo>
                <a:lnTo>
                  <a:pt x="2981" y="14435"/>
                </a:lnTo>
                <a:lnTo>
                  <a:pt x="3078" y="14459"/>
                </a:lnTo>
                <a:lnTo>
                  <a:pt x="3200" y="14411"/>
                </a:lnTo>
                <a:lnTo>
                  <a:pt x="3322" y="14362"/>
                </a:lnTo>
                <a:lnTo>
                  <a:pt x="6888" y="12261"/>
                </a:lnTo>
                <a:lnTo>
                  <a:pt x="7035" y="12188"/>
                </a:lnTo>
                <a:lnTo>
                  <a:pt x="7206" y="12139"/>
                </a:lnTo>
                <a:lnTo>
                  <a:pt x="7401" y="12115"/>
                </a:lnTo>
                <a:lnTo>
                  <a:pt x="7743" y="12115"/>
                </a:lnTo>
                <a:lnTo>
                  <a:pt x="7938" y="12139"/>
                </a:lnTo>
                <a:lnTo>
                  <a:pt x="8109" y="12188"/>
                </a:lnTo>
                <a:lnTo>
                  <a:pt x="8256" y="12261"/>
                </a:lnTo>
                <a:lnTo>
                  <a:pt x="11822" y="14362"/>
                </a:lnTo>
                <a:lnTo>
                  <a:pt x="11944" y="14411"/>
                </a:lnTo>
                <a:lnTo>
                  <a:pt x="12066" y="14459"/>
                </a:lnTo>
                <a:lnTo>
                  <a:pt x="12164" y="14435"/>
                </a:lnTo>
                <a:lnTo>
                  <a:pt x="12261" y="14411"/>
                </a:lnTo>
                <a:lnTo>
                  <a:pt x="12310" y="14337"/>
                </a:lnTo>
                <a:lnTo>
                  <a:pt x="12335" y="14240"/>
                </a:lnTo>
                <a:lnTo>
                  <a:pt x="12359" y="14142"/>
                </a:lnTo>
                <a:lnTo>
                  <a:pt x="12335" y="13995"/>
                </a:lnTo>
                <a:lnTo>
                  <a:pt x="11455" y="9941"/>
                </a:lnTo>
                <a:lnTo>
                  <a:pt x="11431" y="9770"/>
                </a:lnTo>
                <a:lnTo>
                  <a:pt x="11431" y="9599"/>
                </a:lnTo>
                <a:lnTo>
                  <a:pt x="11455" y="9428"/>
                </a:lnTo>
                <a:lnTo>
                  <a:pt x="11504" y="9257"/>
                </a:lnTo>
                <a:lnTo>
                  <a:pt x="11577" y="9086"/>
                </a:lnTo>
                <a:lnTo>
                  <a:pt x="11651" y="8915"/>
                </a:lnTo>
                <a:lnTo>
                  <a:pt x="11748" y="8769"/>
                </a:lnTo>
                <a:lnTo>
                  <a:pt x="11870" y="8647"/>
                </a:lnTo>
                <a:lnTo>
                  <a:pt x="14948" y="5911"/>
                </a:lnTo>
                <a:lnTo>
                  <a:pt x="15070" y="5789"/>
                </a:lnTo>
                <a:lnTo>
                  <a:pt x="15119" y="5692"/>
                </a:lnTo>
                <a:lnTo>
                  <a:pt x="15143" y="5594"/>
                </a:lnTo>
                <a:lnTo>
                  <a:pt x="15143" y="5521"/>
                </a:lnTo>
                <a:lnTo>
                  <a:pt x="15094" y="5423"/>
                </a:lnTo>
                <a:lnTo>
                  <a:pt x="15021" y="5374"/>
                </a:lnTo>
                <a:lnTo>
                  <a:pt x="14899" y="5325"/>
                </a:lnTo>
                <a:lnTo>
                  <a:pt x="14752" y="5301"/>
                </a:lnTo>
                <a:lnTo>
                  <a:pt x="10649" y="4886"/>
                </a:lnTo>
                <a:lnTo>
                  <a:pt x="10478" y="4861"/>
                </a:lnTo>
                <a:lnTo>
                  <a:pt x="10332" y="4788"/>
                </a:lnTo>
                <a:lnTo>
                  <a:pt x="10161" y="4715"/>
                </a:lnTo>
                <a:lnTo>
                  <a:pt x="10014" y="4617"/>
                </a:lnTo>
                <a:lnTo>
                  <a:pt x="9868" y="4495"/>
                </a:lnTo>
                <a:lnTo>
                  <a:pt x="9746" y="4373"/>
                </a:lnTo>
                <a:lnTo>
                  <a:pt x="9624" y="4226"/>
                </a:lnTo>
                <a:lnTo>
                  <a:pt x="9550" y="4104"/>
                </a:lnTo>
                <a:lnTo>
                  <a:pt x="7890" y="294"/>
                </a:lnTo>
                <a:lnTo>
                  <a:pt x="7816" y="172"/>
                </a:lnTo>
                <a:lnTo>
                  <a:pt x="7743" y="74"/>
                </a:lnTo>
                <a:lnTo>
                  <a:pt x="7645" y="25"/>
                </a:lnTo>
                <a:lnTo>
                  <a:pt x="7572" y="1"/>
                </a:lnTo>
                <a:close/>
              </a:path>
            </a:pathLst>
          </a:custGeom>
          <a:gradFill>
            <a:gsLst>
              <a:gs pos="0">
                <a:schemeClr val="lt1"/>
              </a:gs>
              <a:gs pos="100000">
                <a:schemeClr val="lt2"/>
              </a:gs>
            </a:gsLst>
            <a:lin ang="5400012" scaled="0"/>
          </a:gradFill>
          <a:ln>
            <a:noFill/>
          </a:ln>
          <a:effectLst>
            <a:outerShdw blurRad="128588" dist="19050" dir="5400000" algn="bl" rotWithShape="0">
              <a:schemeClr val="dk1">
                <a:alpha val="30000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3" name="Google Shape;143;p18"/>
          <p:cNvSpPr txBox="1">
            <a:spLocks noGrp="1"/>
          </p:cNvSpPr>
          <p:nvPr>
            <p:ph type="sldNum" idx="12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24</a:t>
            </a:fld>
            <a:endParaRPr/>
          </a:p>
        </p:txBody>
      </p:sp>
      <p:grpSp>
        <p:nvGrpSpPr>
          <p:cNvPr id="18" name="Google Shape;803;p47">
            <a:extLst>
              <a:ext uri="{FF2B5EF4-FFF2-40B4-BE49-F238E27FC236}">
                <a16:creationId xmlns:a16="http://schemas.microsoft.com/office/drawing/2014/main" id="{2C5B23EE-E533-5048-B4AF-688B32D85B43}"/>
              </a:ext>
            </a:extLst>
          </p:cNvPr>
          <p:cNvGrpSpPr/>
          <p:nvPr/>
        </p:nvGrpSpPr>
        <p:grpSpPr>
          <a:xfrm>
            <a:off x="3642092" y="1576076"/>
            <a:ext cx="1024479" cy="620035"/>
            <a:chOff x="3241525" y="3039450"/>
            <a:chExt cx="494600" cy="312625"/>
          </a:xfrm>
          <a:solidFill>
            <a:schemeClr val="bg1"/>
          </a:solidFill>
        </p:grpSpPr>
        <p:sp>
          <p:nvSpPr>
            <p:cNvPr id="19" name="Google Shape;804;p47">
              <a:extLst>
                <a:ext uri="{FF2B5EF4-FFF2-40B4-BE49-F238E27FC236}">
                  <a16:creationId xmlns:a16="http://schemas.microsoft.com/office/drawing/2014/main" id="{04E4C31A-3EE3-794E-9612-C6EC34E0D5EC}"/>
                </a:ext>
              </a:extLst>
            </p:cNvPr>
            <p:cNvSpPr/>
            <p:nvPr/>
          </p:nvSpPr>
          <p:spPr>
            <a:xfrm>
              <a:off x="3241525" y="3039450"/>
              <a:ext cx="494600" cy="312625"/>
            </a:xfrm>
            <a:custGeom>
              <a:avLst/>
              <a:gdLst/>
              <a:ahLst/>
              <a:cxnLst/>
              <a:rect l="l" t="t" r="r" b="b"/>
              <a:pathLst>
                <a:path w="19784" h="12505" extrusionOk="0">
                  <a:moveTo>
                    <a:pt x="9892" y="977"/>
                  </a:moveTo>
                  <a:lnTo>
                    <a:pt x="10356" y="1001"/>
                  </a:lnTo>
                  <a:lnTo>
                    <a:pt x="10796" y="1050"/>
                  </a:lnTo>
                  <a:lnTo>
                    <a:pt x="11235" y="1124"/>
                  </a:lnTo>
                  <a:lnTo>
                    <a:pt x="11675" y="1221"/>
                  </a:lnTo>
                  <a:lnTo>
                    <a:pt x="12090" y="1343"/>
                  </a:lnTo>
                  <a:lnTo>
                    <a:pt x="12505" y="1490"/>
                  </a:lnTo>
                  <a:lnTo>
                    <a:pt x="12920" y="1661"/>
                  </a:lnTo>
                  <a:lnTo>
                    <a:pt x="13311" y="1832"/>
                  </a:lnTo>
                  <a:lnTo>
                    <a:pt x="13702" y="2027"/>
                  </a:lnTo>
                  <a:lnTo>
                    <a:pt x="14068" y="2223"/>
                  </a:lnTo>
                  <a:lnTo>
                    <a:pt x="14752" y="2662"/>
                  </a:lnTo>
                  <a:lnTo>
                    <a:pt x="15412" y="3126"/>
                  </a:lnTo>
                  <a:lnTo>
                    <a:pt x="15973" y="3590"/>
                  </a:lnTo>
                  <a:lnTo>
                    <a:pt x="16462" y="4005"/>
                  </a:lnTo>
                  <a:lnTo>
                    <a:pt x="16901" y="4421"/>
                  </a:lnTo>
                  <a:lnTo>
                    <a:pt x="17292" y="4811"/>
                  </a:lnTo>
                  <a:lnTo>
                    <a:pt x="17634" y="5178"/>
                  </a:lnTo>
                  <a:lnTo>
                    <a:pt x="18196" y="5813"/>
                  </a:lnTo>
                  <a:lnTo>
                    <a:pt x="18562" y="6252"/>
                  </a:lnTo>
                  <a:lnTo>
                    <a:pt x="18196" y="6692"/>
                  </a:lnTo>
                  <a:lnTo>
                    <a:pt x="17634" y="7327"/>
                  </a:lnTo>
                  <a:lnTo>
                    <a:pt x="17292" y="7693"/>
                  </a:lnTo>
                  <a:lnTo>
                    <a:pt x="16901" y="8084"/>
                  </a:lnTo>
                  <a:lnTo>
                    <a:pt x="16462" y="8499"/>
                  </a:lnTo>
                  <a:lnTo>
                    <a:pt x="15973" y="8915"/>
                  </a:lnTo>
                  <a:lnTo>
                    <a:pt x="15412" y="9379"/>
                  </a:lnTo>
                  <a:lnTo>
                    <a:pt x="14752" y="9843"/>
                  </a:lnTo>
                  <a:lnTo>
                    <a:pt x="14068" y="10282"/>
                  </a:lnTo>
                  <a:lnTo>
                    <a:pt x="13702" y="10478"/>
                  </a:lnTo>
                  <a:lnTo>
                    <a:pt x="13311" y="10673"/>
                  </a:lnTo>
                  <a:lnTo>
                    <a:pt x="12920" y="10844"/>
                  </a:lnTo>
                  <a:lnTo>
                    <a:pt x="12505" y="11015"/>
                  </a:lnTo>
                  <a:lnTo>
                    <a:pt x="12090" y="11161"/>
                  </a:lnTo>
                  <a:lnTo>
                    <a:pt x="11675" y="11284"/>
                  </a:lnTo>
                  <a:lnTo>
                    <a:pt x="11235" y="11381"/>
                  </a:lnTo>
                  <a:lnTo>
                    <a:pt x="10796" y="11455"/>
                  </a:lnTo>
                  <a:lnTo>
                    <a:pt x="10356" y="11503"/>
                  </a:lnTo>
                  <a:lnTo>
                    <a:pt x="9892" y="11528"/>
                  </a:lnTo>
                  <a:lnTo>
                    <a:pt x="9477" y="11528"/>
                  </a:lnTo>
                  <a:lnTo>
                    <a:pt x="9086" y="11479"/>
                  </a:lnTo>
                  <a:lnTo>
                    <a:pt x="8695" y="11430"/>
                  </a:lnTo>
                  <a:lnTo>
                    <a:pt x="8304" y="11332"/>
                  </a:lnTo>
                  <a:lnTo>
                    <a:pt x="7914" y="11235"/>
                  </a:lnTo>
                  <a:lnTo>
                    <a:pt x="7523" y="11113"/>
                  </a:lnTo>
                  <a:lnTo>
                    <a:pt x="7157" y="10990"/>
                  </a:lnTo>
                  <a:lnTo>
                    <a:pt x="6790" y="10844"/>
                  </a:lnTo>
                  <a:lnTo>
                    <a:pt x="6448" y="10673"/>
                  </a:lnTo>
                  <a:lnTo>
                    <a:pt x="6082" y="10502"/>
                  </a:lnTo>
                  <a:lnTo>
                    <a:pt x="5423" y="10111"/>
                  </a:lnTo>
                  <a:lnTo>
                    <a:pt x="4788" y="9696"/>
                  </a:lnTo>
                  <a:lnTo>
                    <a:pt x="4201" y="9232"/>
                  </a:lnTo>
                  <a:lnTo>
                    <a:pt x="3640" y="8792"/>
                  </a:lnTo>
                  <a:lnTo>
                    <a:pt x="3127" y="8328"/>
                  </a:lnTo>
                  <a:lnTo>
                    <a:pt x="2663" y="7889"/>
                  </a:lnTo>
                  <a:lnTo>
                    <a:pt x="2272" y="7474"/>
                  </a:lnTo>
                  <a:lnTo>
                    <a:pt x="1613" y="6741"/>
                  </a:lnTo>
                  <a:lnTo>
                    <a:pt x="1222" y="6252"/>
                  </a:lnTo>
                  <a:lnTo>
                    <a:pt x="1613" y="5764"/>
                  </a:lnTo>
                  <a:lnTo>
                    <a:pt x="2272" y="5031"/>
                  </a:lnTo>
                  <a:lnTo>
                    <a:pt x="2663" y="4616"/>
                  </a:lnTo>
                  <a:lnTo>
                    <a:pt x="3127" y="4176"/>
                  </a:lnTo>
                  <a:lnTo>
                    <a:pt x="3640" y="3712"/>
                  </a:lnTo>
                  <a:lnTo>
                    <a:pt x="4201" y="3273"/>
                  </a:lnTo>
                  <a:lnTo>
                    <a:pt x="4788" y="2833"/>
                  </a:lnTo>
                  <a:lnTo>
                    <a:pt x="5423" y="2394"/>
                  </a:lnTo>
                  <a:lnTo>
                    <a:pt x="6082" y="2003"/>
                  </a:lnTo>
                  <a:lnTo>
                    <a:pt x="6448" y="1832"/>
                  </a:lnTo>
                  <a:lnTo>
                    <a:pt x="6790" y="1661"/>
                  </a:lnTo>
                  <a:lnTo>
                    <a:pt x="7157" y="1514"/>
                  </a:lnTo>
                  <a:lnTo>
                    <a:pt x="7523" y="1392"/>
                  </a:lnTo>
                  <a:lnTo>
                    <a:pt x="7914" y="1270"/>
                  </a:lnTo>
                  <a:lnTo>
                    <a:pt x="8304" y="1172"/>
                  </a:lnTo>
                  <a:lnTo>
                    <a:pt x="8695" y="1075"/>
                  </a:lnTo>
                  <a:lnTo>
                    <a:pt x="9086" y="1026"/>
                  </a:lnTo>
                  <a:lnTo>
                    <a:pt x="9477" y="977"/>
                  </a:lnTo>
                  <a:close/>
                  <a:moveTo>
                    <a:pt x="9892" y="0"/>
                  </a:moveTo>
                  <a:lnTo>
                    <a:pt x="9404" y="25"/>
                  </a:lnTo>
                  <a:lnTo>
                    <a:pt x="8915" y="73"/>
                  </a:lnTo>
                  <a:lnTo>
                    <a:pt x="8451" y="147"/>
                  </a:lnTo>
                  <a:lnTo>
                    <a:pt x="7963" y="244"/>
                  </a:lnTo>
                  <a:lnTo>
                    <a:pt x="7523" y="366"/>
                  </a:lnTo>
                  <a:lnTo>
                    <a:pt x="7059" y="513"/>
                  </a:lnTo>
                  <a:lnTo>
                    <a:pt x="6619" y="684"/>
                  </a:lnTo>
                  <a:lnTo>
                    <a:pt x="6204" y="879"/>
                  </a:lnTo>
                  <a:lnTo>
                    <a:pt x="5765" y="1075"/>
                  </a:lnTo>
                  <a:lnTo>
                    <a:pt x="5374" y="1295"/>
                  </a:lnTo>
                  <a:lnTo>
                    <a:pt x="4959" y="1539"/>
                  </a:lnTo>
                  <a:lnTo>
                    <a:pt x="4592" y="1783"/>
                  </a:lnTo>
                  <a:lnTo>
                    <a:pt x="3860" y="2296"/>
                  </a:lnTo>
                  <a:lnTo>
                    <a:pt x="3176" y="2833"/>
                  </a:lnTo>
                  <a:lnTo>
                    <a:pt x="2565" y="3370"/>
                  </a:lnTo>
                  <a:lnTo>
                    <a:pt x="2028" y="3883"/>
                  </a:lnTo>
                  <a:lnTo>
                    <a:pt x="1539" y="4372"/>
                  </a:lnTo>
                  <a:lnTo>
                    <a:pt x="1149" y="4836"/>
                  </a:lnTo>
                  <a:lnTo>
                    <a:pt x="562" y="5520"/>
                  </a:lnTo>
                  <a:lnTo>
                    <a:pt x="318" y="5837"/>
                  </a:lnTo>
                  <a:lnTo>
                    <a:pt x="1" y="6252"/>
                  </a:lnTo>
                  <a:lnTo>
                    <a:pt x="318" y="6668"/>
                  </a:lnTo>
                  <a:lnTo>
                    <a:pt x="562" y="6985"/>
                  </a:lnTo>
                  <a:lnTo>
                    <a:pt x="1149" y="7669"/>
                  </a:lnTo>
                  <a:lnTo>
                    <a:pt x="1539" y="8133"/>
                  </a:lnTo>
                  <a:lnTo>
                    <a:pt x="2028" y="8621"/>
                  </a:lnTo>
                  <a:lnTo>
                    <a:pt x="2565" y="9134"/>
                  </a:lnTo>
                  <a:lnTo>
                    <a:pt x="3176" y="9672"/>
                  </a:lnTo>
                  <a:lnTo>
                    <a:pt x="3860" y="10209"/>
                  </a:lnTo>
                  <a:lnTo>
                    <a:pt x="4592" y="10722"/>
                  </a:lnTo>
                  <a:lnTo>
                    <a:pt x="4959" y="10966"/>
                  </a:lnTo>
                  <a:lnTo>
                    <a:pt x="5374" y="11210"/>
                  </a:lnTo>
                  <a:lnTo>
                    <a:pt x="5765" y="11430"/>
                  </a:lnTo>
                  <a:lnTo>
                    <a:pt x="6204" y="11625"/>
                  </a:lnTo>
                  <a:lnTo>
                    <a:pt x="6619" y="11821"/>
                  </a:lnTo>
                  <a:lnTo>
                    <a:pt x="7059" y="11992"/>
                  </a:lnTo>
                  <a:lnTo>
                    <a:pt x="7523" y="12138"/>
                  </a:lnTo>
                  <a:lnTo>
                    <a:pt x="7963" y="12260"/>
                  </a:lnTo>
                  <a:lnTo>
                    <a:pt x="8451" y="12358"/>
                  </a:lnTo>
                  <a:lnTo>
                    <a:pt x="8915" y="12431"/>
                  </a:lnTo>
                  <a:lnTo>
                    <a:pt x="9404" y="12480"/>
                  </a:lnTo>
                  <a:lnTo>
                    <a:pt x="9892" y="12505"/>
                  </a:lnTo>
                  <a:lnTo>
                    <a:pt x="10380" y="12480"/>
                  </a:lnTo>
                  <a:lnTo>
                    <a:pt x="10869" y="12431"/>
                  </a:lnTo>
                  <a:lnTo>
                    <a:pt x="11333" y="12358"/>
                  </a:lnTo>
                  <a:lnTo>
                    <a:pt x="11821" y="12260"/>
                  </a:lnTo>
                  <a:lnTo>
                    <a:pt x="12261" y="12138"/>
                  </a:lnTo>
                  <a:lnTo>
                    <a:pt x="12725" y="11992"/>
                  </a:lnTo>
                  <a:lnTo>
                    <a:pt x="13165" y="11821"/>
                  </a:lnTo>
                  <a:lnTo>
                    <a:pt x="13580" y="11625"/>
                  </a:lnTo>
                  <a:lnTo>
                    <a:pt x="14019" y="11430"/>
                  </a:lnTo>
                  <a:lnTo>
                    <a:pt x="14410" y="11210"/>
                  </a:lnTo>
                  <a:lnTo>
                    <a:pt x="14825" y="10966"/>
                  </a:lnTo>
                  <a:lnTo>
                    <a:pt x="15192" y="10722"/>
                  </a:lnTo>
                  <a:lnTo>
                    <a:pt x="15924" y="10209"/>
                  </a:lnTo>
                  <a:lnTo>
                    <a:pt x="16608" y="9672"/>
                  </a:lnTo>
                  <a:lnTo>
                    <a:pt x="17219" y="9134"/>
                  </a:lnTo>
                  <a:lnTo>
                    <a:pt x="17756" y="8621"/>
                  </a:lnTo>
                  <a:lnTo>
                    <a:pt x="18245" y="8133"/>
                  </a:lnTo>
                  <a:lnTo>
                    <a:pt x="18635" y="7669"/>
                  </a:lnTo>
                  <a:lnTo>
                    <a:pt x="19222" y="6985"/>
                  </a:lnTo>
                  <a:lnTo>
                    <a:pt x="19466" y="6668"/>
                  </a:lnTo>
                  <a:lnTo>
                    <a:pt x="19783" y="6252"/>
                  </a:lnTo>
                  <a:lnTo>
                    <a:pt x="19466" y="5837"/>
                  </a:lnTo>
                  <a:lnTo>
                    <a:pt x="19222" y="5520"/>
                  </a:lnTo>
                  <a:lnTo>
                    <a:pt x="18635" y="4836"/>
                  </a:lnTo>
                  <a:lnTo>
                    <a:pt x="18245" y="4372"/>
                  </a:lnTo>
                  <a:lnTo>
                    <a:pt x="17756" y="3883"/>
                  </a:lnTo>
                  <a:lnTo>
                    <a:pt x="17219" y="3370"/>
                  </a:lnTo>
                  <a:lnTo>
                    <a:pt x="16608" y="2833"/>
                  </a:lnTo>
                  <a:lnTo>
                    <a:pt x="15924" y="2296"/>
                  </a:lnTo>
                  <a:lnTo>
                    <a:pt x="15192" y="1783"/>
                  </a:lnTo>
                  <a:lnTo>
                    <a:pt x="14825" y="1539"/>
                  </a:lnTo>
                  <a:lnTo>
                    <a:pt x="14410" y="1295"/>
                  </a:lnTo>
                  <a:lnTo>
                    <a:pt x="14019" y="1075"/>
                  </a:lnTo>
                  <a:lnTo>
                    <a:pt x="13580" y="879"/>
                  </a:lnTo>
                  <a:lnTo>
                    <a:pt x="13165" y="684"/>
                  </a:lnTo>
                  <a:lnTo>
                    <a:pt x="12725" y="513"/>
                  </a:lnTo>
                  <a:lnTo>
                    <a:pt x="12261" y="366"/>
                  </a:lnTo>
                  <a:lnTo>
                    <a:pt x="11821" y="244"/>
                  </a:lnTo>
                  <a:lnTo>
                    <a:pt x="11333" y="147"/>
                  </a:lnTo>
                  <a:lnTo>
                    <a:pt x="10869" y="73"/>
                  </a:lnTo>
                  <a:lnTo>
                    <a:pt x="10380" y="25"/>
                  </a:lnTo>
                  <a:lnTo>
                    <a:pt x="9892" y="0"/>
                  </a:lnTo>
                  <a:close/>
                </a:path>
              </a:pathLst>
            </a:custGeom>
            <a:grpFill/>
            <a:ln>
              <a:solidFill>
                <a:schemeClr val="accent1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20" name="Google Shape;805;p47">
              <a:extLst>
                <a:ext uri="{FF2B5EF4-FFF2-40B4-BE49-F238E27FC236}">
                  <a16:creationId xmlns:a16="http://schemas.microsoft.com/office/drawing/2014/main" id="{3E2A2C8D-F70F-7D4C-90F4-3C2A521D6736}"/>
                </a:ext>
              </a:extLst>
            </p:cNvPr>
            <p:cNvSpPr/>
            <p:nvPr/>
          </p:nvSpPr>
          <p:spPr>
            <a:xfrm>
              <a:off x="3384400" y="3091350"/>
              <a:ext cx="208850" cy="208825"/>
            </a:xfrm>
            <a:custGeom>
              <a:avLst/>
              <a:gdLst/>
              <a:ahLst/>
              <a:cxnLst/>
              <a:rect l="l" t="t" r="r" b="b"/>
              <a:pathLst>
                <a:path w="8354" h="8353" extrusionOk="0">
                  <a:moveTo>
                    <a:pt x="4177" y="0"/>
                  </a:moveTo>
                  <a:lnTo>
                    <a:pt x="3762" y="24"/>
                  </a:lnTo>
                  <a:lnTo>
                    <a:pt x="3347" y="73"/>
                  </a:lnTo>
                  <a:lnTo>
                    <a:pt x="2931" y="195"/>
                  </a:lnTo>
                  <a:lnTo>
                    <a:pt x="2541" y="318"/>
                  </a:lnTo>
                  <a:lnTo>
                    <a:pt x="2174" y="513"/>
                  </a:lnTo>
                  <a:lnTo>
                    <a:pt x="1832" y="708"/>
                  </a:lnTo>
                  <a:lnTo>
                    <a:pt x="1515" y="953"/>
                  </a:lnTo>
                  <a:lnTo>
                    <a:pt x="1222" y="1221"/>
                  </a:lnTo>
                  <a:lnTo>
                    <a:pt x="953" y="1514"/>
                  </a:lnTo>
                  <a:lnTo>
                    <a:pt x="709" y="1832"/>
                  </a:lnTo>
                  <a:lnTo>
                    <a:pt x="514" y="2174"/>
                  </a:lnTo>
                  <a:lnTo>
                    <a:pt x="318" y="2540"/>
                  </a:lnTo>
                  <a:lnTo>
                    <a:pt x="196" y="2931"/>
                  </a:lnTo>
                  <a:lnTo>
                    <a:pt x="74" y="3346"/>
                  </a:lnTo>
                  <a:lnTo>
                    <a:pt x="25" y="3761"/>
                  </a:lnTo>
                  <a:lnTo>
                    <a:pt x="1" y="4176"/>
                  </a:lnTo>
                  <a:lnTo>
                    <a:pt x="25" y="4592"/>
                  </a:lnTo>
                  <a:lnTo>
                    <a:pt x="74" y="5007"/>
                  </a:lnTo>
                  <a:lnTo>
                    <a:pt x="196" y="5422"/>
                  </a:lnTo>
                  <a:lnTo>
                    <a:pt x="318" y="5813"/>
                  </a:lnTo>
                  <a:lnTo>
                    <a:pt x="514" y="6179"/>
                  </a:lnTo>
                  <a:lnTo>
                    <a:pt x="709" y="6521"/>
                  </a:lnTo>
                  <a:lnTo>
                    <a:pt x="953" y="6839"/>
                  </a:lnTo>
                  <a:lnTo>
                    <a:pt x="1222" y="7132"/>
                  </a:lnTo>
                  <a:lnTo>
                    <a:pt x="1515" y="7400"/>
                  </a:lnTo>
                  <a:lnTo>
                    <a:pt x="1832" y="7644"/>
                  </a:lnTo>
                  <a:lnTo>
                    <a:pt x="2174" y="7840"/>
                  </a:lnTo>
                  <a:lnTo>
                    <a:pt x="2541" y="8035"/>
                  </a:lnTo>
                  <a:lnTo>
                    <a:pt x="2931" y="8157"/>
                  </a:lnTo>
                  <a:lnTo>
                    <a:pt x="3347" y="8279"/>
                  </a:lnTo>
                  <a:lnTo>
                    <a:pt x="3762" y="8328"/>
                  </a:lnTo>
                  <a:lnTo>
                    <a:pt x="4177" y="8353"/>
                  </a:lnTo>
                  <a:lnTo>
                    <a:pt x="4592" y="8328"/>
                  </a:lnTo>
                  <a:lnTo>
                    <a:pt x="5007" y="8279"/>
                  </a:lnTo>
                  <a:lnTo>
                    <a:pt x="5423" y="8157"/>
                  </a:lnTo>
                  <a:lnTo>
                    <a:pt x="5813" y="8035"/>
                  </a:lnTo>
                  <a:lnTo>
                    <a:pt x="6180" y="7840"/>
                  </a:lnTo>
                  <a:lnTo>
                    <a:pt x="6522" y="7644"/>
                  </a:lnTo>
                  <a:lnTo>
                    <a:pt x="6839" y="7400"/>
                  </a:lnTo>
                  <a:lnTo>
                    <a:pt x="7132" y="7132"/>
                  </a:lnTo>
                  <a:lnTo>
                    <a:pt x="7401" y="6839"/>
                  </a:lnTo>
                  <a:lnTo>
                    <a:pt x="7645" y="6521"/>
                  </a:lnTo>
                  <a:lnTo>
                    <a:pt x="7840" y="6179"/>
                  </a:lnTo>
                  <a:lnTo>
                    <a:pt x="8036" y="5813"/>
                  </a:lnTo>
                  <a:lnTo>
                    <a:pt x="8158" y="5422"/>
                  </a:lnTo>
                  <a:lnTo>
                    <a:pt x="8280" y="5007"/>
                  </a:lnTo>
                  <a:lnTo>
                    <a:pt x="8329" y="4592"/>
                  </a:lnTo>
                  <a:lnTo>
                    <a:pt x="8353" y="4176"/>
                  </a:lnTo>
                  <a:lnTo>
                    <a:pt x="8329" y="3737"/>
                  </a:lnTo>
                  <a:lnTo>
                    <a:pt x="8256" y="3297"/>
                  </a:lnTo>
                  <a:lnTo>
                    <a:pt x="8134" y="3517"/>
                  </a:lnTo>
                  <a:lnTo>
                    <a:pt x="8011" y="3688"/>
                  </a:lnTo>
                  <a:lnTo>
                    <a:pt x="7840" y="3859"/>
                  </a:lnTo>
                  <a:lnTo>
                    <a:pt x="7645" y="4005"/>
                  </a:lnTo>
                  <a:lnTo>
                    <a:pt x="7425" y="4128"/>
                  </a:lnTo>
                  <a:lnTo>
                    <a:pt x="7205" y="4201"/>
                  </a:lnTo>
                  <a:lnTo>
                    <a:pt x="6961" y="4250"/>
                  </a:lnTo>
                  <a:lnTo>
                    <a:pt x="6717" y="4274"/>
                  </a:lnTo>
                  <a:lnTo>
                    <a:pt x="6546" y="4274"/>
                  </a:lnTo>
                  <a:lnTo>
                    <a:pt x="6375" y="4250"/>
                  </a:lnTo>
                  <a:lnTo>
                    <a:pt x="6204" y="4201"/>
                  </a:lnTo>
                  <a:lnTo>
                    <a:pt x="6058" y="4152"/>
                  </a:lnTo>
                  <a:lnTo>
                    <a:pt x="5887" y="4079"/>
                  </a:lnTo>
                  <a:lnTo>
                    <a:pt x="5764" y="3981"/>
                  </a:lnTo>
                  <a:lnTo>
                    <a:pt x="5618" y="3883"/>
                  </a:lnTo>
                  <a:lnTo>
                    <a:pt x="5496" y="3786"/>
                  </a:lnTo>
                  <a:lnTo>
                    <a:pt x="5398" y="3664"/>
                  </a:lnTo>
                  <a:lnTo>
                    <a:pt x="5300" y="3517"/>
                  </a:lnTo>
                  <a:lnTo>
                    <a:pt x="5203" y="3395"/>
                  </a:lnTo>
                  <a:lnTo>
                    <a:pt x="5129" y="3224"/>
                  </a:lnTo>
                  <a:lnTo>
                    <a:pt x="5081" y="3077"/>
                  </a:lnTo>
                  <a:lnTo>
                    <a:pt x="5032" y="2906"/>
                  </a:lnTo>
                  <a:lnTo>
                    <a:pt x="5007" y="2735"/>
                  </a:lnTo>
                  <a:lnTo>
                    <a:pt x="5007" y="2564"/>
                  </a:lnTo>
                  <a:lnTo>
                    <a:pt x="5007" y="2394"/>
                  </a:lnTo>
                  <a:lnTo>
                    <a:pt x="5032" y="2223"/>
                  </a:lnTo>
                  <a:lnTo>
                    <a:pt x="5081" y="2052"/>
                  </a:lnTo>
                  <a:lnTo>
                    <a:pt x="5129" y="1905"/>
                  </a:lnTo>
                  <a:lnTo>
                    <a:pt x="5203" y="1759"/>
                  </a:lnTo>
                  <a:lnTo>
                    <a:pt x="5300" y="1612"/>
                  </a:lnTo>
                  <a:lnTo>
                    <a:pt x="5398" y="1490"/>
                  </a:lnTo>
                  <a:lnTo>
                    <a:pt x="5496" y="1368"/>
                  </a:lnTo>
                  <a:lnTo>
                    <a:pt x="5618" y="1246"/>
                  </a:lnTo>
                  <a:lnTo>
                    <a:pt x="5764" y="1148"/>
                  </a:lnTo>
                  <a:lnTo>
                    <a:pt x="5887" y="1075"/>
                  </a:lnTo>
                  <a:lnTo>
                    <a:pt x="6033" y="1001"/>
                  </a:lnTo>
                  <a:lnTo>
                    <a:pt x="6204" y="928"/>
                  </a:lnTo>
                  <a:lnTo>
                    <a:pt x="6375" y="879"/>
                  </a:lnTo>
                  <a:lnTo>
                    <a:pt x="6522" y="855"/>
                  </a:lnTo>
                  <a:lnTo>
                    <a:pt x="6717" y="855"/>
                  </a:lnTo>
                  <a:lnTo>
                    <a:pt x="6448" y="659"/>
                  </a:lnTo>
                  <a:lnTo>
                    <a:pt x="6155" y="489"/>
                  </a:lnTo>
                  <a:lnTo>
                    <a:pt x="5838" y="342"/>
                  </a:lnTo>
                  <a:lnTo>
                    <a:pt x="5545" y="220"/>
                  </a:lnTo>
                  <a:lnTo>
                    <a:pt x="5203" y="122"/>
                  </a:lnTo>
                  <a:lnTo>
                    <a:pt x="4885" y="49"/>
                  </a:lnTo>
                  <a:lnTo>
                    <a:pt x="4519" y="24"/>
                  </a:lnTo>
                  <a:lnTo>
                    <a:pt x="4177" y="0"/>
                  </a:lnTo>
                  <a:close/>
                </a:path>
              </a:pathLst>
            </a:custGeom>
            <a:grpFill/>
            <a:ln>
              <a:solidFill>
                <a:schemeClr val="accent1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</p:grpSp>
      <p:grpSp>
        <p:nvGrpSpPr>
          <p:cNvPr id="21" name="Google Shape;810;p47">
            <a:extLst>
              <a:ext uri="{FF2B5EF4-FFF2-40B4-BE49-F238E27FC236}">
                <a16:creationId xmlns:a16="http://schemas.microsoft.com/office/drawing/2014/main" id="{00F59B91-4FED-B546-9BCE-7720AA0759D3}"/>
              </a:ext>
            </a:extLst>
          </p:cNvPr>
          <p:cNvGrpSpPr/>
          <p:nvPr/>
        </p:nvGrpSpPr>
        <p:grpSpPr>
          <a:xfrm>
            <a:off x="4657795" y="881722"/>
            <a:ext cx="1024479" cy="1040891"/>
            <a:chOff x="3955900" y="2984500"/>
            <a:chExt cx="414000" cy="422525"/>
          </a:xfrm>
          <a:solidFill>
            <a:schemeClr val="bg1"/>
          </a:solidFill>
        </p:grpSpPr>
        <p:sp>
          <p:nvSpPr>
            <p:cNvPr id="22" name="Google Shape;811;p47">
              <a:extLst>
                <a:ext uri="{FF2B5EF4-FFF2-40B4-BE49-F238E27FC236}">
                  <a16:creationId xmlns:a16="http://schemas.microsoft.com/office/drawing/2014/main" id="{55BE73F5-6309-8947-B02C-5EEC3BDFE9EA}"/>
                </a:ext>
              </a:extLst>
            </p:cNvPr>
            <p:cNvSpPr/>
            <p:nvPr/>
          </p:nvSpPr>
          <p:spPr>
            <a:xfrm>
              <a:off x="3955900" y="2984500"/>
              <a:ext cx="315700" cy="315675"/>
            </a:xfrm>
            <a:custGeom>
              <a:avLst/>
              <a:gdLst/>
              <a:ahLst/>
              <a:cxnLst/>
              <a:rect l="l" t="t" r="r" b="b"/>
              <a:pathLst>
                <a:path w="12628" h="12627" extrusionOk="0">
                  <a:moveTo>
                    <a:pt x="6302" y="977"/>
                  </a:moveTo>
                  <a:lnTo>
                    <a:pt x="6863" y="1026"/>
                  </a:lnTo>
                  <a:lnTo>
                    <a:pt x="7376" y="1099"/>
                  </a:lnTo>
                  <a:lnTo>
                    <a:pt x="7889" y="1221"/>
                  </a:lnTo>
                  <a:lnTo>
                    <a:pt x="8378" y="1417"/>
                  </a:lnTo>
                  <a:lnTo>
                    <a:pt x="8842" y="1636"/>
                  </a:lnTo>
                  <a:lnTo>
                    <a:pt x="9281" y="1905"/>
                  </a:lnTo>
                  <a:lnTo>
                    <a:pt x="9697" y="2198"/>
                  </a:lnTo>
                  <a:lnTo>
                    <a:pt x="10087" y="2540"/>
                  </a:lnTo>
                  <a:lnTo>
                    <a:pt x="10429" y="2931"/>
                  </a:lnTo>
                  <a:lnTo>
                    <a:pt x="10722" y="3346"/>
                  </a:lnTo>
                  <a:lnTo>
                    <a:pt x="10991" y="3786"/>
                  </a:lnTo>
                  <a:lnTo>
                    <a:pt x="11211" y="4250"/>
                  </a:lnTo>
                  <a:lnTo>
                    <a:pt x="11406" y="4738"/>
                  </a:lnTo>
                  <a:lnTo>
                    <a:pt x="11528" y="5251"/>
                  </a:lnTo>
                  <a:lnTo>
                    <a:pt x="11626" y="5764"/>
                  </a:lnTo>
                  <a:lnTo>
                    <a:pt x="11650" y="6326"/>
                  </a:lnTo>
                  <a:lnTo>
                    <a:pt x="11626" y="6863"/>
                  </a:lnTo>
                  <a:lnTo>
                    <a:pt x="11528" y="7400"/>
                  </a:lnTo>
                  <a:lnTo>
                    <a:pt x="11406" y="7913"/>
                  </a:lnTo>
                  <a:lnTo>
                    <a:pt x="11211" y="8402"/>
                  </a:lnTo>
                  <a:lnTo>
                    <a:pt x="10991" y="8866"/>
                  </a:lnTo>
                  <a:lnTo>
                    <a:pt x="10722" y="9305"/>
                  </a:lnTo>
                  <a:lnTo>
                    <a:pt x="10429" y="9696"/>
                  </a:lnTo>
                  <a:lnTo>
                    <a:pt x="10087" y="10087"/>
                  </a:lnTo>
                  <a:lnTo>
                    <a:pt x="9697" y="10429"/>
                  </a:lnTo>
                  <a:lnTo>
                    <a:pt x="9281" y="10746"/>
                  </a:lnTo>
                  <a:lnTo>
                    <a:pt x="8842" y="11015"/>
                  </a:lnTo>
                  <a:lnTo>
                    <a:pt x="8378" y="11235"/>
                  </a:lnTo>
                  <a:lnTo>
                    <a:pt x="7889" y="11406"/>
                  </a:lnTo>
                  <a:lnTo>
                    <a:pt x="7376" y="11552"/>
                  </a:lnTo>
                  <a:lnTo>
                    <a:pt x="6863" y="11625"/>
                  </a:lnTo>
                  <a:lnTo>
                    <a:pt x="6302" y="11650"/>
                  </a:lnTo>
                  <a:lnTo>
                    <a:pt x="5764" y="11625"/>
                  </a:lnTo>
                  <a:lnTo>
                    <a:pt x="5227" y="11552"/>
                  </a:lnTo>
                  <a:lnTo>
                    <a:pt x="4714" y="11406"/>
                  </a:lnTo>
                  <a:lnTo>
                    <a:pt x="4226" y="11235"/>
                  </a:lnTo>
                  <a:lnTo>
                    <a:pt x="3762" y="11015"/>
                  </a:lnTo>
                  <a:lnTo>
                    <a:pt x="3322" y="10746"/>
                  </a:lnTo>
                  <a:lnTo>
                    <a:pt x="2931" y="10429"/>
                  </a:lnTo>
                  <a:lnTo>
                    <a:pt x="2541" y="10087"/>
                  </a:lnTo>
                  <a:lnTo>
                    <a:pt x="2199" y="9696"/>
                  </a:lnTo>
                  <a:lnTo>
                    <a:pt x="1881" y="9305"/>
                  </a:lnTo>
                  <a:lnTo>
                    <a:pt x="1613" y="8866"/>
                  </a:lnTo>
                  <a:lnTo>
                    <a:pt x="1393" y="8402"/>
                  </a:lnTo>
                  <a:lnTo>
                    <a:pt x="1222" y="7913"/>
                  </a:lnTo>
                  <a:lnTo>
                    <a:pt x="1075" y="7400"/>
                  </a:lnTo>
                  <a:lnTo>
                    <a:pt x="1002" y="6863"/>
                  </a:lnTo>
                  <a:lnTo>
                    <a:pt x="978" y="6326"/>
                  </a:lnTo>
                  <a:lnTo>
                    <a:pt x="1002" y="5764"/>
                  </a:lnTo>
                  <a:lnTo>
                    <a:pt x="1075" y="5251"/>
                  </a:lnTo>
                  <a:lnTo>
                    <a:pt x="1222" y="4738"/>
                  </a:lnTo>
                  <a:lnTo>
                    <a:pt x="1393" y="4250"/>
                  </a:lnTo>
                  <a:lnTo>
                    <a:pt x="1613" y="3786"/>
                  </a:lnTo>
                  <a:lnTo>
                    <a:pt x="1881" y="3346"/>
                  </a:lnTo>
                  <a:lnTo>
                    <a:pt x="2199" y="2931"/>
                  </a:lnTo>
                  <a:lnTo>
                    <a:pt x="2541" y="2540"/>
                  </a:lnTo>
                  <a:lnTo>
                    <a:pt x="2931" y="2198"/>
                  </a:lnTo>
                  <a:lnTo>
                    <a:pt x="3322" y="1905"/>
                  </a:lnTo>
                  <a:lnTo>
                    <a:pt x="3762" y="1636"/>
                  </a:lnTo>
                  <a:lnTo>
                    <a:pt x="4226" y="1417"/>
                  </a:lnTo>
                  <a:lnTo>
                    <a:pt x="4714" y="1221"/>
                  </a:lnTo>
                  <a:lnTo>
                    <a:pt x="5227" y="1099"/>
                  </a:lnTo>
                  <a:lnTo>
                    <a:pt x="5764" y="1026"/>
                  </a:lnTo>
                  <a:lnTo>
                    <a:pt x="6302" y="977"/>
                  </a:lnTo>
                  <a:close/>
                  <a:moveTo>
                    <a:pt x="6302" y="0"/>
                  </a:moveTo>
                  <a:lnTo>
                    <a:pt x="5984" y="24"/>
                  </a:lnTo>
                  <a:lnTo>
                    <a:pt x="5667" y="49"/>
                  </a:lnTo>
                  <a:lnTo>
                    <a:pt x="5349" y="73"/>
                  </a:lnTo>
                  <a:lnTo>
                    <a:pt x="5032" y="147"/>
                  </a:lnTo>
                  <a:lnTo>
                    <a:pt x="4739" y="220"/>
                  </a:lnTo>
                  <a:lnTo>
                    <a:pt x="4446" y="293"/>
                  </a:lnTo>
                  <a:lnTo>
                    <a:pt x="4153" y="391"/>
                  </a:lnTo>
                  <a:lnTo>
                    <a:pt x="3859" y="513"/>
                  </a:lnTo>
                  <a:lnTo>
                    <a:pt x="3566" y="635"/>
                  </a:lnTo>
                  <a:lnTo>
                    <a:pt x="3298" y="782"/>
                  </a:lnTo>
                  <a:lnTo>
                    <a:pt x="3029" y="928"/>
                  </a:lnTo>
                  <a:lnTo>
                    <a:pt x="2785" y="1075"/>
                  </a:lnTo>
                  <a:lnTo>
                    <a:pt x="2296" y="1441"/>
                  </a:lnTo>
                  <a:lnTo>
                    <a:pt x="1857" y="1856"/>
                  </a:lnTo>
                  <a:lnTo>
                    <a:pt x="1442" y="2296"/>
                  </a:lnTo>
                  <a:lnTo>
                    <a:pt x="1075" y="2784"/>
                  </a:lnTo>
                  <a:lnTo>
                    <a:pt x="904" y="3053"/>
                  </a:lnTo>
                  <a:lnTo>
                    <a:pt x="758" y="3322"/>
                  </a:lnTo>
                  <a:lnTo>
                    <a:pt x="611" y="3590"/>
                  </a:lnTo>
                  <a:lnTo>
                    <a:pt x="489" y="3859"/>
                  </a:lnTo>
                  <a:lnTo>
                    <a:pt x="391" y="4152"/>
                  </a:lnTo>
                  <a:lnTo>
                    <a:pt x="294" y="4445"/>
                  </a:lnTo>
                  <a:lnTo>
                    <a:pt x="196" y="4738"/>
                  </a:lnTo>
                  <a:lnTo>
                    <a:pt x="123" y="5056"/>
                  </a:lnTo>
                  <a:lnTo>
                    <a:pt x="74" y="5349"/>
                  </a:lnTo>
                  <a:lnTo>
                    <a:pt x="25" y="5666"/>
                  </a:lnTo>
                  <a:lnTo>
                    <a:pt x="1" y="5984"/>
                  </a:lnTo>
                  <a:lnTo>
                    <a:pt x="1" y="6326"/>
                  </a:lnTo>
                  <a:lnTo>
                    <a:pt x="1" y="6643"/>
                  </a:lnTo>
                  <a:lnTo>
                    <a:pt x="25" y="6961"/>
                  </a:lnTo>
                  <a:lnTo>
                    <a:pt x="74" y="7278"/>
                  </a:lnTo>
                  <a:lnTo>
                    <a:pt x="123" y="7596"/>
                  </a:lnTo>
                  <a:lnTo>
                    <a:pt x="196" y="7889"/>
                  </a:lnTo>
                  <a:lnTo>
                    <a:pt x="294" y="8206"/>
                  </a:lnTo>
                  <a:lnTo>
                    <a:pt x="391" y="8499"/>
                  </a:lnTo>
                  <a:lnTo>
                    <a:pt x="489" y="8768"/>
                  </a:lnTo>
                  <a:lnTo>
                    <a:pt x="611" y="9061"/>
                  </a:lnTo>
                  <a:lnTo>
                    <a:pt x="758" y="9330"/>
                  </a:lnTo>
                  <a:lnTo>
                    <a:pt x="904" y="9598"/>
                  </a:lnTo>
                  <a:lnTo>
                    <a:pt x="1075" y="9843"/>
                  </a:lnTo>
                  <a:lnTo>
                    <a:pt x="1442" y="10331"/>
                  </a:lnTo>
                  <a:lnTo>
                    <a:pt x="1857" y="10771"/>
                  </a:lnTo>
                  <a:lnTo>
                    <a:pt x="2296" y="11186"/>
                  </a:lnTo>
                  <a:lnTo>
                    <a:pt x="2785" y="11552"/>
                  </a:lnTo>
                  <a:lnTo>
                    <a:pt x="3029" y="11723"/>
                  </a:lnTo>
                  <a:lnTo>
                    <a:pt x="3298" y="11870"/>
                  </a:lnTo>
                  <a:lnTo>
                    <a:pt x="3566" y="12016"/>
                  </a:lnTo>
                  <a:lnTo>
                    <a:pt x="3859" y="12138"/>
                  </a:lnTo>
                  <a:lnTo>
                    <a:pt x="4153" y="12236"/>
                  </a:lnTo>
                  <a:lnTo>
                    <a:pt x="4446" y="12334"/>
                  </a:lnTo>
                  <a:lnTo>
                    <a:pt x="4739" y="12431"/>
                  </a:lnTo>
                  <a:lnTo>
                    <a:pt x="5032" y="12505"/>
                  </a:lnTo>
                  <a:lnTo>
                    <a:pt x="5349" y="12553"/>
                  </a:lnTo>
                  <a:lnTo>
                    <a:pt x="5667" y="12602"/>
                  </a:lnTo>
                  <a:lnTo>
                    <a:pt x="5984" y="12627"/>
                  </a:lnTo>
                  <a:lnTo>
                    <a:pt x="6644" y="12627"/>
                  </a:lnTo>
                  <a:lnTo>
                    <a:pt x="6961" y="12602"/>
                  </a:lnTo>
                  <a:lnTo>
                    <a:pt x="7279" y="12553"/>
                  </a:lnTo>
                  <a:lnTo>
                    <a:pt x="7572" y="12505"/>
                  </a:lnTo>
                  <a:lnTo>
                    <a:pt x="7889" y="12431"/>
                  </a:lnTo>
                  <a:lnTo>
                    <a:pt x="8182" y="12334"/>
                  </a:lnTo>
                  <a:lnTo>
                    <a:pt x="8475" y="12236"/>
                  </a:lnTo>
                  <a:lnTo>
                    <a:pt x="8768" y="12138"/>
                  </a:lnTo>
                  <a:lnTo>
                    <a:pt x="9037" y="12016"/>
                  </a:lnTo>
                  <a:lnTo>
                    <a:pt x="9306" y="11870"/>
                  </a:lnTo>
                  <a:lnTo>
                    <a:pt x="9574" y="11723"/>
                  </a:lnTo>
                  <a:lnTo>
                    <a:pt x="9843" y="11552"/>
                  </a:lnTo>
                  <a:lnTo>
                    <a:pt x="10332" y="11186"/>
                  </a:lnTo>
                  <a:lnTo>
                    <a:pt x="10771" y="10771"/>
                  </a:lnTo>
                  <a:lnTo>
                    <a:pt x="11186" y="10331"/>
                  </a:lnTo>
                  <a:lnTo>
                    <a:pt x="11553" y="9843"/>
                  </a:lnTo>
                  <a:lnTo>
                    <a:pt x="11699" y="9598"/>
                  </a:lnTo>
                  <a:lnTo>
                    <a:pt x="11846" y="9330"/>
                  </a:lnTo>
                  <a:lnTo>
                    <a:pt x="11992" y="9061"/>
                  </a:lnTo>
                  <a:lnTo>
                    <a:pt x="12114" y="8768"/>
                  </a:lnTo>
                  <a:lnTo>
                    <a:pt x="12237" y="8499"/>
                  </a:lnTo>
                  <a:lnTo>
                    <a:pt x="12334" y="8206"/>
                  </a:lnTo>
                  <a:lnTo>
                    <a:pt x="12432" y="7889"/>
                  </a:lnTo>
                  <a:lnTo>
                    <a:pt x="12481" y="7596"/>
                  </a:lnTo>
                  <a:lnTo>
                    <a:pt x="12554" y="7278"/>
                  </a:lnTo>
                  <a:lnTo>
                    <a:pt x="12578" y="6961"/>
                  </a:lnTo>
                  <a:lnTo>
                    <a:pt x="12603" y="6643"/>
                  </a:lnTo>
                  <a:lnTo>
                    <a:pt x="12627" y="6326"/>
                  </a:lnTo>
                  <a:lnTo>
                    <a:pt x="12603" y="5984"/>
                  </a:lnTo>
                  <a:lnTo>
                    <a:pt x="12578" y="5666"/>
                  </a:lnTo>
                  <a:lnTo>
                    <a:pt x="12554" y="5349"/>
                  </a:lnTo>
                  <a:lnTo>
                    <a:pt x="12481" y="5056"/>
                  </a:lnTo>
                  <a:lnTo>
                    <a:pt x="12432" y="4738"/>
                  </a:lnTo>
                  <a:lnTo>
                    <a:pt x="12334" y="4445"/>
                  </a:lnTo>
                  <a:lnTo>
                    <a:pt x="12237" y="4152"/>
                  </a:lnTo>
                  <a:lnTo>
                    <a:pt x="12114" y="3859"/>
                  </a:lnTo>
                  <a:lnTo>
                    <a:pt x="11992" y="3590"/>
                  </a:lnTo>
                  <a:lnTo>
                    <a:pt x="11846" y="3322"/>
                  </a:lnTo>
                  <a:lnTo>
                    <a:pt x="11699" y="3053"/>
                  </a:lnTo>
                  <a:lnTo>
                    <a:pt x="11553" y="2784"/>
                  </a:lnTo>
                  <a:lnTo>
                    <a:pt x="11186" y="2296"/>
                  </a:lnTo>
                  <a:lnTo>
                    <a:pt x="10771" y="1856"/>
                  </a:lnTo>
                  <a:lnTo>
                    <a:pt x="10332" y="1441"/>
                  </a:lnTo>
                  <a:lnTo>
                    <a:pt x="9843" y="1075"/>
                  </a:lnTo>
                  <a:lnTo>
                    <a:pt x="9574" y="928"/>
                  </a:lnTo>
                  <a:lnTo>
                    <a:pt x="9306" y="782"/>
                  </a:lnTo>
                  <a:lnTo>
                    <a:pt x="9037" y="635"/>
                  </a:lnTo>
                  <a:lnTo>
                    <a:pt x="8768" y="513"/>
                  </a:lnTo>
                  <a:lnTo>
                    <a:pt x="8475" y="391"/>
                  </a:lnTo>
                  <a:lnTo>
                    <a:pt x="8182" y="293"/>
                  </a:lnTo>
                  <a:lnTo>
                    <a:pt x="7889" y="220"/>
                  </a:lnTo>
                  <a:lnTo>
                    <a:pt x="7572" y="147"/>
                  </a:lnTo>
                  <a:lnTo>
                    <a:pt x="7279" y="73"/>
                  </a:lnTo>
                  <a:lnTo>
                    <a:pt x="6961" y="49"/>
                  </a:lnTo>
                  <a:lnTo>
                    <a:pt x="6644" y="24"/>
                  </a:lnTo>
                  <a:lnTo>
                    <a:pt x="6302" y="0"/>
                  </a:lnTo>
                  <a:close/>
                </a:path>
              </a:pathLst>
            </a:custGeom>
            <a:grpFill/>
            <a:ln>
              <a:solidFill>
                <a:schemeClr val="accent1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23" name="Google Shape;812;p47">
              <a:extLst>
                <a:ext uri="{FF2B5EF4-FFF2-40B4-BE49-F238E27FC236}">
                  <a16:creationId xmlns:a16="http://schemas.microsoft.com/office/drawing/2014/main" id="{78A9B9D0-C5F6-084C-924E-9975A6860176}"/>
                </a:ext>
              </a:extLst>
            </p:cNvPr>
            <p:cNvSpPr/>
            <p:nvPr/>
          </p:nvSpPr>
          <p:spPr>
            <a:xfrm>
              <a:off x="3992525" y="3021125"/>
              <a:ext cx="242425" cy="242425"/>
            </a:xfrm>
            <a:custGeom>
              <a:avLst/>
              <a:gdLst/>
              <a:ahLst/>
              <a:cxnLst/>
              <a:rect l="l" t="t" r="r" b="b"/>
              <a:pathLst>
                <a:path w="9697" h="9697" extrusionOk="0">
                  <a:moveTo>
                    <a:pt x="4934" y="1466"/>
                  </a:moveTo>
                  <a:lnTo>
                    <a:pt x="5008" y="1490"/>
                  </a:lnTo>
                  <a:lnTo>
                    <a:pt x="5081" y="1539"/>
                  </a:lnTo>
                  <a:lnTo>
                    <a:pt x="5154" y="1588"/>
                  </a:lnTo>
                  <a:lnTo>
                    <a:pt x="5203" y="1637"/>
                  </a:lnTo>
                  <a:lnTo>
                    <a:pt x="5252" y="1734"/>
                  </a:lnTo>
                  <a:lnTo>
                    <a:pt x="5276" y="1808"/>
                  </a:lnTo>
                  <a:lnTo>
                    <a:pt x="5276" y="1905"/>
                  </a:lnTo>
                  <a:lnTo>
                    <a:pt x="5276" y="1979"/>
                  </a:lnTo>
                  <a:lnTo>
                    <a:pt x="5252" y="2076"/>
                  </a:lnTo>
                  <a:lnTo>
                    <a:pt x="5203" y="2150"/>
                  </a:lnTo>
                  <a:lnTo>
                    <a:pt x="5154" y="2198"/>
                  </a:lnTo>
                  <a:lnTo>
                    <a:pt x="5081" y="2247"/>
                  </a:lnTo>
                  <a:lnTo>
                    <a:pt x="5008" y="2296"/>
                  </a:lnTo>
                  <a:lnTo>
                    <a:pt x="4934" y="2321"/>
                  </a:lnTo>
                  <a:lnTo>
                    <a:pt x="4837" y="2345"/>
                  </a:lnTo>
                  <a:lnTo>
                    <a:pt x="4593" y="2345"/>
                  </a:lnTo>
                  <a:lnTo>
                    <a:pt x="4348" y="2394"/>
                  </a:lnTo>
                  <a:lnTo>
                    <a:pt x="4104" y="2443"/>
                  </a:lnTo>
                  <a:lnTo>
                    <a:pt x="3860" y="2540"/>
                  </a:lnTo>
                  <a:lnTo>
                    <a:pt x="3640" y="2638"/>
                  </a:lnTo>
                  <a:lnTo>
                    <a:pt x="3445" y="2760"/>
                  </a:lnTo>
                  <a:lnTo>
                    <a:pt x="3249" y="2907"/>
                  </a:lnTo>
                  <a:lnTo>
                    <a:pt x="3054" y="3078"/>
                  </a:lnTo>
                  <a:lnTo>
                    <a:pt x="2907" y="3249"/>
                  </a:lnTo>
                  <a:lnTo>
                    <a:pt x="2761" y="3444"/>
                  </a:lnTo>
                  <a:lnTo>
                    <a:pt x="2639" y="3664"/>
                  </a:lnTo>
                  <a:lnTo>
                    <a:pt x="2517" y="3884"/>
                  </a:lnTo>
                  <a:lnTo>
                    <a:pt x="2443" y="4103"/>
                  </a:lnTo>
                  <a:lnTo>
                    <a:pt x="2370" y="4348"/>
                  </a:lnTo>
                  <a:lnTo>
                    <a:pt x="2346" y="4592"/>
                  </a:lnTo>
                  <a:lnTo>
                    <a:pt x="2321" y="4861"/>
                  </a:lnTo>
                  <a:lnTo>
                    <a:pt x="2321" y="4934"/>
                  </a:lnTo>
                  <a:lnTo>
                    <a:pt x="2297" y="5032"/>
                  </a:lnTo>
                  <a:lnTo>
                    <a:pt x="2248" y="5105"/>
                  </a:lnTo>
                  <a:lnTo>
                    <a:pt x="2199" y="5154"/>
                  </a:lnTo>
                  <a:lnTo>
                    <a:pt x="2126" y="5227"/>
                  </a:lnTo>
                  <a:lnTo>
                    <a:pt x="2053" y="5251"/>
                  </a:lnTo>
                  <a:lnTo>
                    <a:pt x="1979" y="5276"/>
                  </a:lnTo>
                  <a:lnTo>
                    <a:pt x="1882" y="5300"/>
                  </a:lnTo>
                  <a:lnTo>
                    <a:pt x="1808" y="5276"/>
                  </a:lnTo>
                  <a:lnTo>
                    <a:pt x="1711" y="5251"/>
                  </a:lnTo>
                  <a:lnTo>
                    <a:pt x="1637" y="5227"/>
                  </a:lnTo>
                  <a:lnTo>
                    <a:pt x="1564" y="5154"/>
                  </a:lnTo>
                  <a:lnTo>
                    <a:pt x="1515" y="5105"/>
                  </a:lnTo>
                  <a:lnTo>
                    <a:pt x="1491" y="5032"/>
                  </a:lnTo>
                  <a:lnTo>
                    <a:pt x="1466" y="4934"/>
                  </a:lnTo>
                  <a:lnTo>
                    <a:pt x="1442" y="4861"/>
                  </a:lnTo>
                  <a:lnTo>
                    <a:pt x="1466" y="4494"/>
                  </a:lnTo>
                  <a:lnTo>
                    <a:pt x="1515" y="4177"/>
                  </a:lnTo>
                  <a:lnTo>
                    <a:pt x="1588" y="3835"/>
                  </a:lnTo>
                  <a:lnTo>
                    <a:pt x="1711" y="3542"/>
                  </a:lnTo>
                  <a:lnTo>
                    <a:pt x="1857" y="3224"/>
                  </a:lnTo>
                  <a:lnTo>
                    <a:pt x="2028" y="2956"/>
                  </a:lnTo>
                  <a:lnTo>
                    <a:pt x="2223" y="2687"/>
                  </a:lnTo>
                  <a:lnTo>
                    <a:pt x="2443" y="2443"/>
                  </a:lnTo>
                  <a:lnTo>
                    <a:pt x="2688" y="2223"/>
                  </a:lnTo>
                  <a:lnTo>
                    <a:pt x="2956" y="2028"/>
                  </a:lnTo>
                  <a:lnTo>
                    <a:pt x="3225" y="1857"/>
                  </a:lnTo>
                  <a:lnTo>
                    <a:pt x="3518" y="1710"/>
                  </a:lnTo>
                  <a:lnTo>
                    <a:pt x="3835" y="1612"/>
                  </a:lnTo>
                  <a:lnTo>
                    <a:pt x="4153" y="1515"/>
                  </a:lnTo>
                  <a:lnTo>
                    <a:pt x="4495" y="1466"/>
                  </a:lnTo>
                  <a:close/>
                  <a:moveTo>
                    <a:pt x="4837" y="0"/>
                  </a:moveTo>
                  <a:lnTo>
                    <a:pt x="4348" y="25"/>
                  </a:lnTo>
                  <a:lnTo>
                    <a:pt x="3860" y="98"/>
                  </a:lnTo>
                  <a:lnTo>
                    <a:pt x="3396" y="220"/>
                  </a:lnTo>
                  <a:lnTo>
                    <a:pt x="2956" y="391"/>
                  </a:lnTo>
                  <a:lnTo>
                    <a:pt x="2541" y="587"/>
                  </a:lnTo>
                  <a:lnTo>
                    <a:pt x="2150" y="831"/>
                  </a:lnTo>
                  <a:lnTo>
                    <a:pt x="1759" y="1124"/>
                  </a:lnTo>
                  <a:lnTo>
                    <a:pt x="1418" y="1441"/>
                  </a:lnTo>
                  <a:lnTo>
                    <a:pt x="1100" y="1783"/>
                  </a:lnTo>
                  <a:lnTo>
                    <a:pt x="831" y="2150"/>
                  </a:lnTo>
                  <a:lnTo>
                    <a:pt x="587" y="2540"/>
                  </a:lnTo>
                  <a:lnTo>
                    <a:pt x="392" y="2980"/>
                  </a:lnTo>
                  <a:lnTo>
                    <a:pt x="221" y="3420"/>
                  </a:lnTo>
                  <a:lnTo>
                    <a:pt x="99" y="3884"/>
                  </a:lnTo>
                  <a:lnTo>
                    <a:pt x="25" y="4348"/>
                  </a:lnTo>
                  <a:lnTo>
                    <a:pt x="1" y="4861"/>
                  </a:lnTo>
                  <a:lnTo>
                    <a:pt x="25" y="5349"/>
                  </a:lnTo>
                  <a:lnTo>
                    <a:pt x="99" y="5838"/>
                  </a:lnTo>
                  <a:lnTo>
                    <a:pt x="221" y="6302"/>
                  </a:lnTo>
                  <a:lnTo>
                    <a:pt x="392" y="6741"/>
                  </a:lnTo>
                  <a:lnTo>
                    <a:pt x="587" y="7156"/>
                  </a:lnTo>
                  <a:lnTo>
                    <a:pt x="831" y="7547"/>
                  </a:lnTo>
                  <a:lnTo>
                    <a:pt x="1100" y="7938"/>
                  </a:lnTo>
                  <a:lnTo>
                    <a:pt x="1418" y="8280"/>
                  </a:lnTo>
                  <a:lnTo>
                    <a:pt x="1759" y="8597"/>
                  </a:lnTo>
                  <a:lnTo>
                    <a:pt x="2150" y="8866"/>
                  </a:lnTo>
                  <a:lnTo>
                    <a:pt x="2541" y="9110"/>
                  </a:lnTo>
                  <a:lnTo>
                    <a:pt x="2956" y="9306"/>
                  </a:lnTo>
                  <a:lnTo>
                    <a:pt x="3396" y="9477"/>
                  </a:lnTo>
                  <a:lnTo>
                    <a:pt x="3860" y="9599"/>
                  </a:lnTo>
                  <a:lnTo>
                    <a:pt x="4348" y="9672"/>
                  </a:lnTo>
                  <a:lnTo>
                    <a:pt x="4837" y="9696"/>
                  </a:lnTo>
                  <a:lnTo>
                    <a:pt x="5350" y="9672"/>
                  </a:lnTo>
                  <a:lnTo>
                    <a:pt x="5814" y="9599"/>
                  </a:lnTo>
                  <a:lnTo>
                    <a:pt x="6278" y="9477"/>
                  </a:lnTo>
                  <a:lnTo>
                    <a:pt x="6717" y="9306"/>
                  </a:lnTo>
                  <a:lnTo>
                    <a:pt x="7157" y="9110"/>
                  </a:lnTo>
                  <a:lnTo>
                    <a:pt x="7548" y="8866"/>
                  </a:lnTo>
                  <a:lnTo>
                    <a:pt x="7914" y="8597"/>
                  </a:lnTo>
                  <a:lnTo>
                    <a:pt x="8256" y="8280"/>
                  </a:lnTo>
                  <a:lnTo>
                    <a:pt x="8573" y="7938"/>
                  </a:lnTo>
                  <a:lnTo>
                    <a:pt x="8867" y="7547"/>
                  </a:lnTo>
                  <a:lnTo>
                    <a:pt x="9111" y="7156"/>
                  </a:lnTo>
                  <a:lnTo>
                    <a:pt x="9306" y="6741"/>
                  </a:lnTo>
                  <a:lnTo>
                    <a:pt x="9477" y="6302"/>
                  </a:lnTo>
                  <a:lnTo>
                    <a:pt x="9599" y="5838"/>
                  </a:lnTo>
                  <a:lnTo>
                    <a:pt x="9673" y="5349"/>
                  </a:lnTo>
                  <a:lnTo>
                    <a:pt x="9697" y="4861"/>
                  </a:lnTo>
                  <a:lnTo>
                    <a:pt x="9673" y="4348"/>
                  </a:lnTo>
                  <a:lnTo>
                    <a:pt x="9599" y="3884"/>
                  </a:lnTo>
                  <a:lnTo>
                    <a:pt x="9477" y="3420"/>
                  </a:lnTo>
                  <a:lnTo>
                    <a:pt x="9306" y="2980"/>
                  </a:lnTo>
                  <a:lnTo>
                    <a:pt x="9111" y="2540"/>
                  </a:lnTo>
                  <a:lnTo>
                    <a:pt x="8867" y="2150"/>
                  </a:lnTo>
                  <a:lnTo>
                    <a:pt x="8573" y="1783"/>
                  </a:lnTo>
                  <a:lnTo>
                    <a:pt x="8256" y="1441"/>
                  </a:lnTo>
                  <a:lnTo>
                    <a:pt x="7914" y="1124"/>
                  </a:lnTo>
                  <a:lnTo>
                    <a:pt x="7548" y="831"/>
                  </a:lnTo>
                  <a:lnTo>
                    <a:pt x="7157" y="587"/>
                  </a:lnTo>
                  <a:lnTo>
                    <a:pt x="6717" y="391"/>
                  </a:lnTo>
                  <a:lnTo>
                    <a:pt x="6278" y="220"/>
                  </a:lnTo>
                  <a:lnTo>
                    <a:pt x="5814" y="98"/>
                  </a:lnTo>
                  <a:lnTo>
                    <a:pt x="5350" y="25"/>
                  </a:lnTo>
                  <a:lnTo>
                    <a:pt x="4837" y="0"/>
                  </a:lnTo>
                  <a:close/>
                </a:path>
              </a:pathLst>
            </a:custGeom>
            <a:grpFill/>
            <a:ln>
              <a:solidFill>
                <a:schemeClr val="accent1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24" name="Google Shape;813;p47">
              <a:extLst>
                <a:ext uri="{FF2B5EF4-FFF2-40B4-BE49-F238E27FC236}">
                  <a16:creationId xmlns:a16="http://schemas.microsoft.com/office/drawing/2014/main" id="{30F4FB55-ACE3-5641-98DD-ACA11DCD9B6F}"/>
                </a:ext>
              </a:extLst>
            </p:cNvPr>
            <p:cNvSpPr/>
            <p:nvPr/>
          </p:nvSpPr>
          <p:spPr>
            <a:xfrm>
              <a:off x="4215400" y="3253150"/>
              <a:ext cx="154500" cy="153875"/>
            </a:xfrm>
            <a:custGeom>
              <a:avLst/>
              <a:gdLst/>
              <a:ahLst/>
              <a:cxnLst/>
              <a:rect l="l" t="t" r="r" b="b"/>
              <a:pathLst>
                <a:path w="6180" h="6155" extrusionOk="0">
                  <a:moveTo>
                    <a:pt x="1075" y="0"/>
                  </a:moveTo>
                  <a:lnTo>
                    <a:pt x="831" y="269"/>
                  </a:lnTo>
                  <a:lnTo>
                    <a:pt x="562" y="537"/>
                  </a:lnTo>
                  <a:lnTo>
                    <a:pt x="293" y="782"/>
                  </a:lnTo>
                  <a:lnTo>
                    <a:pt x="0" y="1026"/>
                  </a:lnTo>
                  <a:lnTo>
                    <a:pt x="4983" y="6008"/>
                  </a:lnTo>
                  <a:lnTo>
                    <a:pt x="5056" y="6057"/>
                  </a:lnTo>
                  <a:lnTo>
                    <a:pt x="5129" y="6106"/>
                  </a:lnTo>
                  <a:lnTo>
                    <a:pt x="5227" y="6130"/>
                  </a:lnTo>
                  <a:lnTo>
                    <a:pt x="5325" y="6155"/>
                  </a:lnTo>
                  <a:lnTo>
                    <a:pt x="5422" y="6130"/>
                  </a:lnTo>
                  <a:lnTo>
                    <a:pt x="5496" y="6106"/>
                  </a:lnTo>
                  <a:lnTo>
                    <a:pt x="5593" y="6057"/>
                  </a:lnTo>
                  <a:lnTo>
                    <a:pt x="5667" y="6008"/>
                  </a:lnTo>
                  <a:lnTo>
                    <a:pt x="6033" y="5642"/>
                  </a:lnTo>
                  <a:lnTo>
                    <a:pt x="6106" y="5569"/>
                  </a:lnTo>
                  <a:lnTo>
                    <a:pt x="6155" y="5471"/>
                  </a:lnTo>
                  <a:lnTo>
                    <a:pt x="6179" y="5373"/>
                  </a:lnTo>
                  <a:lnTo>
                    <a:pt x="6179" y="5300"/>
                  </a:lnTo>
                  <a:lnTo>
                    <a:pt x="6179" y="5202"/>
                  </a:lnTo>
                  <a:lnTo>
                    <a:pt x="6155" y="5105"/>
                  </a:lnTo>
                  <a:lnTo>
                    <a:pt x="6106" y="5031"/>
                  </a:lnTo>
                  <a:lnTo>
                    <a:pt x="6033" y="4934"/>
                  </a:lnTo>
                  <a:lnTo>
                    <a:pt x="1075" y="0"/>
                  </a:lnTo>
                  <a:close/>
                </a:path>
              </a:pathLst>
            </a:custGeom>
            <a:grpFill/>
            <a:ln>
              <a:solidFill>
                <a:schemeClr val="accent1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</p:grp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3" name="Google Shape;343;p34"/>
          <p:cNvPicPr preferRelativeResize="0"/>
          <p:nvPr/>
        </p:nvPicPr>
        <p:blipFill>
          <a:blip r:embed="rId3"/>
          <a:srcRect t="15831" b="15831"/>
          <a:stretch/>
        </p:blipFill>
        <p:spPr>
          <a:xfrm>
            <a:off x="4131741" y="0"/>
            <a:ext cx="5012259" cy="5143500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8131" y="0"/>
                </a:moveTo>
                <a:cubicBezTo>
                  <a:pt x="8421" y="1440"/>
                  <a:pt x="8569" y="2909"/>
                  <a:pt x="8568" y="4382"/>
                </a:cubicBezTo>
                <a:cubicBezTo>
                  <a:pt x="8568" y="11553"/>
                  <a:pt x="5165" y="17869"/>
                  <a:pt x="0" y="21566"/>
                </a:cubicBezTo>
                <a:lnTo>
                  <a:pt x="0" y="21600"/>
                </a:lnTo>
                <a:lnTo>
                  <a:pt x="21600" y="21600"/>
                </a:lnTo>
                <a:lnTo>
                  <a:pt x="21600" y="0"/>
                </a:lnTo>
                <a:lnTo>
                  <a:pt x="8131" y="0"/>
                </a:lnTo>
                <a:close/>
              </a:path>
            </a:pathLst>
          </a:custGeom>
          <a:noFill/>
          <a:ln>
            <a:noFill/>
          </a:ln>
        </p:spPr>
      </p:pic>
      <p:sp>
        <p:nvSpPr>
          <p:cNvPr id="344" name="Google Shape;344;p34"/>
          <p:cNvSpPr/>
          <p:nvPr/>
        </p:nvSpPr>
        <p:spPr>
          <a:xfrm>
            <a:off x="7366595" y="0"/>
            <a:ext cx="1777412" cy="5143500"/>
          </a:xfrm>
          <a:custGeom>
            <a:avLst/>
            <a:gdLst/>
            <a:ahLst/>
            <a:cxnLst/>
            <a:rect l="l" t="t" r="r" b="b"/>
            <a:pathLst>
              <a:path w="2369883" h="6858000" extrusionOk="0">
                <a:moveTo>
                  <a:pt x="0" y="0"/>
                </a:moveTo>
                <a:cubicBezTo>
                  <a:pt x="1144905" y="1173671"/>
                  <a:pt x="1850327" y="2777998"/>
                  <a:pt x="1850327" y="4547172"/>
                </a:cubicBezTo>
                <a:cubicBezTo>
                  <a:pt x="1851215" y="5336680"/>
                  <a:pt x="1708277" y="6119749"/>
                  <a:pt x="1428432" y="6858000"/>
                </a:cubicBezTo>
                <a:lnTo>
                  <a:pt x="2369883" y="6858000"/>
                </a:lnTo>
                <a:lnTo>
                  <a:pt x="2369883" y="0"/>
                </a:lnTo>
                <a:close/>
              </a:path>
            </a:pathLst>
          </a:custGeom>
          <a:gradFill>
            <a:gsLst>
              <a:gs pos="0">
                <a:schemeClr val="accent3"/>
              </a:gs>
              <a:gs pos="100000">
                <a:schemeClr val="accent4"/>
              </a:gs>
            </a:gsLst>
            <a:lin ang="5400012" scaled="0"/>
          </a:gradFill>
          <a:ln>
            <a:noFill/>
          </a:ln>
          <a:effectLst>
            <a:outerShdw blurRad="214313" algn="bl" rotWithShape="0">
              <a:schemeClr val="dk1">
                <a:alpha val="35000"/>
              </a:scheme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45" name="Google Shape;345;p34"/>
          <p:cNvSpPr/>
          <p:nvPr/>
        </p:nvSpPr>
        <p:spPr>
          <a:xfrm>
            <a:off x="7765453" y="0"/>
            <a:ext cx="1378552" cy="1394079"/>
          </a:xfrm>
          <a:custGeom>
            <a:avLst/>
            <a:gdLst/>
            <a:ahLst/>
            <a:cxnLst/>
            <a:rect l="l" t="t" r="r" b="b"/>
            <a:pathLst>
              <a:path w="1838070" h="1858772" extrusionOk="0">
                <a:moveTo>
                  <a:pt x="1838071" y="1858772"/>
                </a:moveTo>
                <a:lnTo>
                  <a:pt x="1838071" y="0"/>
                </a:lnTo>
                <a:lnTo>
                  <a:pt x="0" y="0"/>
                </a:lnTo>
                <a:cubicBezTo>
                  <a:pt x="731393" y="489734"/>
                  <a:pt x="1356551" y="1121924"/>
                  <a:pt x="1838071" y="1858772"/>
                </a:cubicBezTo>
                <a:close/>
              </a:path>
            </a:pathLst>
          </a:custGeom>
          <a:gradFill>
            <a:gsLst>
              <a:gs pos="0">
                <a:schemeClr val="accent4"/>
              </a:gs>
              <a:gs pos="100000">
                <a:schemeClr val="accent5"/>
              </a:gs>
            </a:gsLst>
            <a:lin ang="5400012" scaled="0"/>
          </a:gradFill>
          <a:ln>
            <a:noFill/>
          </a:ln>
          <a:effectLst>
            <a:outerShdw blurRad="214313" algn="bl" rotWithShape="0">
              <a:schemeClr val="dk1">
                <a:alpha val="30000"/>
              </a:scheme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46" name="Google Shape;346;p34"/>
          <p:cNvSpPr txBox="1">
            <a:spLocks noGrp="1"/>
          </p:cNvSpPr>
          <p:nvPr>
            <p:ph type="ctrTitle" idx="4294967295"/>
          </p:nvPr>
        </p:nvSpPr>
        <p:spPr>
          <a:xfrm>
            <a:off x="779100" y="1140788"/>
            <a:ext cx="4282200" cy="11598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9600">
                <a:solidFill>
                  <a:schemeClr val="accent5"/>
                </a:solidFill>
              </a:rPr>
              <a:t>Thanks!</a:t>
            </a:r>
            <a:endParaRPr sz="9600">
              <a:solidFill>
                <a:schemeClr val="accent5"/>
              </a:solidFill>
            </a:endParaRPr>
          </a:p>
        </p:txBody>
      </p:sp>
      <p:sp>
        <p:nvSpPr>
          <p:cNvPr id="347" name="Google Shape;347;p34"/>
          <p:cNvSpPr txBox="1">
            <a:spLocks noGrp="1"/>
          </p:cNvSpPr>
          <p:nvPr>
            <p:ph type="sldNum" idx="12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25</a:t>
            </a:fld>
            <a:endParaRPr/>
          </a:p>
        </p:txBody>
      </p:sp>
      <p:sp>
        <p:nvSpPr>
          <p:cNvPr id="348" name="Google Shape;348;p34"/>
          <p:cNvSpPr txBox="1">
            <a:spLocks noGrp="1"/>
          </p:cNvSpPr>
          <p:nvPr>
            <p:ph type="body" idx="4294967295"/>
          </p:nvPr>
        </p:nvSpPr>
        <p:spPr>
          <a:xfrm>
            <a:off x="855300" y="2300600"/>
            <a:ext cx="4694400" cy="17820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/>
              <a:t>Any questions?</a:t>
            </a:r>
            <a:br>
              <a:rPr lang="en" dirty="0"/>
            </a:br>
            <a:r>
              <a:rPr lang="en"/>
              <a:t>You can find me at:</a:t>
            </a:r>
            <a:endParaRPr/>
          </a:p>
          <a:p>
            <a:pPr marL="457200" lvl="0" indent="-381000" algn="l" rtl="0">
              <a:spcBef>
                <a:spcPts val="800"/>
              </a:spcBef>
              <a:spcAft>
                <a:spcPts val="0"/>
              </a:spcAft>
              <a:buSzPts val="2400"/>
              <a:buChar char="●"/>
            </a:pPr>
            <a:r>
              <a:rPr lang="en"/>
              <a:t>@martinapmcghee</a:t>
            </a:r>
            <a:endParaRPr/>
          </a:p>
          <a:p>
            <a:r>
              <a:rPr lang="en" dirty="0">
                <a:hlinkClick r:id="rId4"/>
              </a:rPr>
              <a:t>mpm0060@auburn.edu</a:t>
            </a:r>
            <a:endParaRPr lang="en"/>
          </a:p>
          <a:p>
            <a:pPr marL="457200" lvl="0" indent="-381000" algn="l">
              <a:lnSpc>
                <a:spcPct val="114999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"/>
              <a:t>Martinapmcghee.com</a:t>
            </a:r>
            <a:endParaRPr lang="en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8" name="Google Shape;98;p14"/>
          <p:cNvPicPr preferRelativeResize="0"/>
          <p:nvPr/>
        </p:nvPicPr>
        <p:blipFill rotWithShape="1">
          <a:blip r:embed="rId3"/>
          <a:srcRect t="3494" b="3494"/>
          <a:stretch/>
        </p:blipFill>
        <p:spPr>
          <a:xfrm>
            <a:off x="3882132" y="1"/>
            <a:ext cx="5529978" cy="5143500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8131" y="0"/>
                </a:moveTo>
                <a:cubicBezTo>
                  <a:pt x="8421" y="1440"/>
                  <a:pt x="8569" y="2909"/>
                  <a:pt x="8568" y="4382"/>
                </a:cubicBezTo>
                <a:cubicBezTo>
                  <a:pt x="8568" y="11553"/>
                  <a:pt x="5165" y="17869"/>
                  <a:pt x="0" y="21566"/>
                </a:cubicBezTo>
                <a:lnTo>
                  <a:pt x="0" y="21600"/>
                </a:lnTo>
                <a:lnTo>
                  <a:pt x="21600" y="21600"/>
                </a:lnTo>
                <a:lnTo>
                  <a:pt x="21600" y="0"/>
                </a:lnTo>
                <a:lnTo>
                  <a:pt x="8131" y="0"/>
                </a:lnTo>
                <a:close/>
              </a:path>
            </a:pathLst>
          </a:custGeom>
          <a:noFill/>
          <a:ln>
            <a:noFill/>
          </a:ln>
        </p:spPr>
      </p:pic>
      <p:sp>
        <p:nvSpPr>
          <p:cNvPr id="99" name="Google Shape;99;p14"/>
          <p:cNvSpPr/>
          <p:nvPr/>
        </p:nvSpPr>
        <p:spPr>
          <a:xfrm>
            <a:off x="7366595" y="0"/>
            <a:ext cx="1777412" cy="5143500"/>
          </a:xfrm>
          <a:custGeom>
            <a:avLst/>
            <a:gdLst/>
            <a:ahLst/>
            <a:cxnLst/>
            <a:rect l="l" t="t" r="r" b="b"/>
            <a:pathLst>
              <a:path w="2369883" h="6858000" extrusionOk="0">
                <a:moveTo>
                  <a:pt x="0" y="0"/>
                </a:moveTo>
                <a:cubicBezTo>
                  <a:pt x="1144905" y="1173671"/>
                  <a:pt x="1850327" y="2777998"/>
                  <a:pt x="1850327" y="4547172"/>
                </a:cubicBezTo>
                <a:cubicBezTo>
                  <a:pt x="1851215" y="5336680"/>
                  <a:pt x="1708277" y="6119749"/>
                  <a:pt x="1428432" y="6858000"/>
                </a:cubicBezTo>
                <a:lnTo>
                  <a:pt x="2369883" y="6858000"/>
                </a:lnTo>
                <a:lnTo>
                  <a:pt x="2369883" y="0"/>
                </a:lnTo>
                <a:close/>
              </a:path>
            </a:pathLst>
          </a:custGeom>
          <a:gradFill>
            <a:gsLst>
              <a:gs pos="0">
                <a:schemeClr val="accent3"/>
              </a:gs>
              <a:gs pos="100000">
                <a:schemeClr val="accent4"/>
              </a:gs>
            </a:gsLst>
            <a:lin ang="5400012" scaled="0"/>
          </a:gradFill>
          <a:ln>
            <a:noFill/>
          </a:ln>
          <a:effectLst>
            <a:outerShdw blurRad="214313" algn="bl" rotWithShape="0">
              <a:schemeClr val="dk1">
                <a:alpha val="35000"/>
              </a:scheme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0" name="Google Shape;100;p14"/>
          <p:cNvSpPr/>
          <p:nvPr/>
        </p:nvSpPr>
        <p:spPr>
          <a:xfrm>
            <a:off x="7765453" y="0"/>
            <a:ext cx="1378552" cy="1394079"/>
          </a:xfrm>
          <a:custGeom>
            <a:avLst/>
            <a:gdLst/>
            <a:ahLst/>
            <a:cxnLst/>
            <a:rect l="l" t="t" r="r" b="b"/>
            <a:pathLst>
              <a:path w="1838070" h="1858772" extrusionOk="0">
                <a:moveTo>
                  <a:pt x="1838071" y="1858772"/>
                </a:moveTo>
                <a:lnTo>
                  <a:pt x="1838071" y="0"/>
                </a:lnTo>
                <a:lnTo>
                  <a:pt x="0" y="0"/>
                </a:lnTo>
                <a:cubicBezTo>
                  <a:pt x="731393" y="489734"/>
                  <a:pt x="1356551" y="1121924"/>
                  <a:pt x="1838071" y="1858772"/>
                </a:cubicBezTo>
                <a:close/>
              </a:path>
            </a:pathLst>
          </a:custGeom>
          <a:gradFill>
            <a:gsLst>
              <a:gs pos="0">
                <a:schemeClr val="accent4"/>
              </a:gs>
              <a:gs pos="100000">
                <a:schemeClr val="accent5"/>
              </a:gs>
            </a:gsLst>
            <a:lin ang="5400012" scaled="0"/>
          </a:gradFill>
          <a:ln>
            <a:noFill/>
          </a:ln>
          <a:effectLst>
            <a:outerShdw blurRad="214313" algn="bl" rotWithShape="0">
              <a:schemeClr val="dk1">
                <a:alpha val="30000"/>
              </a:scheme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1" name="Google Shape;101;p14"/>
          <p:cNvSpPr txBox="1">
            <a:spLocks noGrp="1"/>
          </p:cNvSpPr>
          <p:nvPr>
            <p:ph type="ctrTitle" idx="4294967295"/>
          </p:nvPr>
        </p:nvSpPr>
        <p:spPr>
          <a:xfrm>
            <a:off x="779100" y="1140788"/>
            <a:ext cx="4282200" cy="11598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9600">
                <a:solidFill>
                  <a:schemeClr val="accent3"/>
                </a:solidFill>
              </a:rPr>
              <a:t>Hello!</a:t>
            </a:r>
            <a:endParaRPr sz="9600">
              <a:solidFill>
                <a:schemeClr val="accent3"/>
              </a:solidFill>
            </a:endParaRPr>
          </a:p>
        </p:txBody>
      </p:sp>
      <p:sp>
        <p:nvSpPr>
          <p:cNvPr id="102" name="Google Shape;102;p14"/>
          <p:cNvSpPr txBox="1">
            <a:spLocks noGrp="1"/>
          </p:cNvSpPr>
          <p:nvPr>
            <p:ph type="subTitle" idx="4294967295"/>
          </p:nvPr>
        </p:nvSpPr>
        <p:spPr>
          <a:xfrm>
            <a:off x="779100" y="2340411"/>
            <a:ext cx="4573781" cy="16623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indent="0">
              <a:buNone/>
            </a:pPr>
            <a:r>
              <a:rPr lang="en" sz="2000" b="1" dirty="0"/>
              <a:t>I am Martina P. McGhee</a:t>
            </a:r>
            <a:endParaRPr lang="en-US" sz="2000" b="1" dirty="0"/>
          </a:p>
          <a:p>
            <a:pPr marL="0" indent="0">
              <a:spcBef>
                <a:spcPts val="800"/>
              </a:spcBef>
              <a:buClr>
                <a:schemeClr val="dk1"/>
              </a:buClr>
              <a:buSzPts val="1100"/>
              <a:buNone/>
            </a:pPr>
            <a:r>
              <a:rPr lang="en" sz="2000" dirty="0"/>
              <a:t>I am </a:t>
            </a:r>
            <a:r>
              <a:rPr lang="en-US" sz="2000" dirty="0"/>
              <a:t>in Curriculum &amp; Teaching</a:t>
            </a:r>
            <a:endParaRPr sz="2000" dirty="0"/>
          </a:p>
          <a:p>
            <a:pPr marL="0" lvl="0" indent="0" algn="l" rtl="0">
              <a:spcBef>
                <a:spcPts val="800"/>
              </a:spcBef>
              <a:spcAft>
                <a:spcPts val="8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2000" dirty="0"/>
              <a:t>I teach in the Elementary Ed program</a:t>
            </a:r>
            <a:endParaRPr sz="2000" b="1" dirty="0"/>
          </a:p>
        </p:txBody>
      </p:sp>
      <p:sp>
        <p:nvSpPr>
          <p:cNvPr id="103" name="Google Shape;103;p14"/>
          <p:cNvSpPr txBox="1">
            <a:spLocks noGrp="1"/>
          </p:cNvSpPr>
          <p:nvPr>
            <p:ph type="sldNum" idx="12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3</a:t>
            </a:fld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7128D621-1BA5-E342-92C7-DD99DAAC2159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4</a:t>
            </a:fld>
            <a:endParaRPr lang="en"/>
          </a:p>
        </p:txBody>
      </p:sp>
      <p:grpSp>
        <p:nvGrpSpPr>
          <p:cNvPr id="11" name="Google Shape;1139;p48">
            <a:extLst>
              <a:ext uri="{FF2B5EF4-FFF2-40B4-BE49-F238E27FC236}">
                <a16:creationId xmlns:a16="http://schemas.microsoft.com/office/drawing/2014/main" id="{00835765-C4A3-CB4D-97CA-BD546B44B02F}"/>
              </a:ext>
            </a:extLst>
          </p:cNvPr>
          <p:cNvGrpSpPr/>
          <p:nvPr/>
        </p:nvGrpSpPr>
        <p:grpSpPr>
          <a:xfrm>
            <a:off x="1165847" y="425982"/>
            <a:ext cx="5102578" cy="4368799"/>
            <a:chOff x="7000306" y="4442411"/>
            <a:chExt cx="720224" cy="683463"/>
          </a:xfrm>
        </p:grpSpPr>
        <p:sp>
          <p:nvSpPr>
            <p:cNvPr id="12" name="Google Shape;1140;p48">
              <a:extLst>
                <a:ext uri="{FF2B5EF4-FFF2-40B4-BE49-F238E27FC236}">
                  <a16:creationId xmlns:a16="http://schemas.microsoft.com/office/drawing/2014/main" id="{3440C656-9B2E-A24C-9A4F-B45F59476952}"/>
                </a:ext>
              </a:extLst>
            </p:cNvPr>
            <p:cNvSpPr/>
            <p:nvPr/>
          </p:nvSpPr>
          <p:spPr>
            <a:xfrm>
              <a:off x="7360523" y="4580400"/>
              <a:ext cx="360007" cy="280995"/>
            </a:xfrm>
            <a:custGeom>
              <a:avLst/>
              <a:gdLst/>
              <a:ahLst/>
              <a:cxnLst/>
              <a:rect l="l" t="t" r="r" b="b"/>
              <a:pathLst>
                <a:path w="701" h="548" extrusionOk="0">
                  <a:moveTo>
                    <a:pt x="332" y="529"/>
                  </a:moveTo>
                  <a:cubicBezTo>
                    <a:pt x="382" y="547"/>
                    <a:pt x="438" y="548"/>
                    <a:pt x="493" y="531"/>
                  </a:cubicBezTo>
                  <a:cubicBezTo>
                    <a:pt x="627" y="487"/>
                    <a:pt x="701" y="342"/>
                    <a:pt x="657" y="208"/>
                  </a:cubicBezTo>
                  <a:cubicBezTo>
                    <a:pt x="614" y="74"/>
                    <a:pt x="469" y="0"/>
                    <a:pt x="335" y="44"/>
                  </a:cubicBezTo>
                  <a:cubicBezTo>
                    <a:pt x="280" y="62"/>
                    <a:pt x="236" y="96"/>
                    <a:pt x="205" y="140"/>
                  </a:cubicBezTo>
                  <a:cubicBezTo>
                    <a:pt x="0" y="422"/>
                    <a:pt x="0" y="422"/>
                    <a:pt x="0" y="422"/>
                  </a:cubicBezTo>
                  <a:lnTo>
                    <a:pt x="332" y="529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" name="Google Shape;1141;p48">
              <a:extLst>
                <a:ext uri="{FF2B5EF4-FFF2-40B4-BE49-F238E27FC236}">
                  <a16:creationId xmlns:a16="http://schemas.microsoft.com/office/drawing/2014/main" id="{A5760513-2E5B-5C4F-98DA-22E53318E728}"/>
                </a:ext>
              </a:extLst>
            </p:cNvPr>
            <p:cNvSpPr/>
            <p:nvPr/>
          </p:nvSpPr>
          <p:spPr>
            <a:xfrm>
              <a:off x="7359894" y="4796791"/>
              <a:ext cx="281006" cy="329083"/>
            </a:xfrm>
            <a:custGeom>
              <a:avLst/>
              <a:gdLst/>
              <a:ahLst/>
              <a:cxnLst/>
              <a:rect l="l" t="t" r="r" b="b"/>
              <a:pathLst>
                <a:path w="547" h="642" extrusionOk="0">
                  <a:moveTo>
                    <a:pt x="1" y="348"/>
                  </a:moveTo>
                  <a:cubicBezTo>
                    <a:pt x="0" y="402"/>
                    <a:pt x="16" y="456"/>
                    <a:pt x="50" y="502"/>
                  </a:cubicBezTo>
                  <a:cubicBezTo>
                    <a:pt x="133" y="617"/>
                    <a:pt x="293" y="642"/>
                    <a:pt x="407" y="559"/>
                  </a:cubicBezTo>
                  <a:cubicBezTo>
                    <a:pt x="522" y="476"/>
                    <a:pt x="547" y="316"/>
                    <a:pt x="464" y="201"/>
                  </a:cubicBezTo>
                  <a:cubicBezTo>
                    <a:pt x="430" y="155"/>
                    <a:pt x="384" y="123"/>
                    <a:pt x="333" y="107"/>
                  </a:cubicBezTo>
                  <a:cubicBezTo>
                    <a:pt x="1" y="0"/>
                    <a:pt x="1" y="0"/>
                    <a:pt x="1" y="0"/>
                  </a:cubicBezTo>
                  <a:lnTo>
                    <a:pt x="1" y="348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" name="Google Shape;1142;p48">
              <a:extLst>
                <a:ext uri="{FF2B5EF4-FFF2-40B4-BE49-F238E27FC236}">
                  <a16:creationId xmlns:a16="http://schemas.microsoft.com/office/drawing/2014/main" id="{40210A00-EDD6-6E4D-BE92-EFD465888065}"/>
                </a:ext>
              </a:extLst>
            </p:cNvPr>
            <p:cNvSpPr/>
            <p:nvPr/>
          </p:nvSpPr>
          <p:spPr>
            <a:xfrm>
              <a:off x="7079935" y="4796791"/>
              <a:ext cx="281006" cy="329083"/>
            </a:xfrm>
            <a:custGeom>
              <a:avLst/>
              <a:gdLst/>
              <a:ahLst/>
              <a:cxnLst/>
              <a:rect l="l" t="t" r="r" b="b"/>
              <a:pathLst>
                <a:path w="547" h="642" extrusionOk="0">
                  <a:moveTo>
                    <a:pt x="214" y="107"/>
                  </a:moveTo>
                  <a:cubicBezTo>
                    <a:pt x="163" y="123"/>
                    <a:pt x="117" y="155"/>
                    <a:pt x="83" y="201"/>
                  </a:cubicBezTo>
                  <a:cubicBezTo>
                    <a:pt x="0" y="316"/>
                    <a:pt x="25" y="476"/>
                    <a:pt x="140" y="559"/>
                  </a:cubicBezTo>
                  <a:cubicBezTo>
                    <a:pt x="254" y="642"/>
                    <a:pt x="414" y="617"/>
                    <a:pt x="497" y="502"/>
                  </a:cubicBezTo>
                  <a:cubicBezTo>
                    <a:pt x="531" y="456"/>
                    <a:pt x="547" y="402"/>
                    <a:pt x="546" y="348"/>
                  </a:cubicBezTo>
                  <a:cubicBezTo>
                    <a:pt x="546" y="0"/>
                    <a:pt x="546" y="0"/>
                    <a:pt x="546" y="0"/>
                  </a:cubicBezTo>
                  <a:lnTo>
                    <a:pt x="214" y="107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" name="Google Shape;1143;p48">
              <a:extLst>
                <a:ext uri="{FF2B5EF4-FFF2-40B4-BE49-F238E27FC236}">
                  <a16:creationId xmlns:a16="http://schemas.microsoft.com/office/drawing/2014/main" id="{83177573-4DA7-4D46-92D0-DDC3153FCE65}"/>
                </a:ext>
              </a:extLst>
            </p:cNvPr>
            <p:cNvSpPr/>
            <p:nvPr/>
          </p:nvSpPr>
          <p:spPr>
            <a:xfrm>
              <a:off x="7000306" y="4580400"/>
              <a:ext cx="360216" cy="280995"/>
            </a:xfrm>
            <a:custGeom>
              <a:avLst/>
              <a:gdLst/>
              <a:ahLst/>
              <a:cxnLst/>
              <a:rect l="l" t="t" r="r" b="b"/>
              <a:pathLst>
                <a:path w="701" h="548" extrusionOk="0">
                  <a:moveTo>
                    <a:pt x="496" y="140"/>
                  </a:moveTo>
                  <a:cubicBezTo>
                    <a:pt x="465" y="96"/>
                    <a:pt x="421" y="62"/>
                    <a:pt x="366" y="44"/>
                  </a:cubicBezTo>
                  <a:cubicBezTo>
                    <a:pt x="232" y="0"/>
                    <a:pt x="87" y="74"/>
                    <a:pt x="44" y="208"/>
                  </a:cubicBezTo>
                  <a:cubicBezTo>
                    <a:pt x="0" y="342"/>
                    <a:pt x="74" y="487"/>
                    <a:pt x="208" y="531"/>
                  </a:cubicBezTo>
                  <a:cubicBezTo>
                    <a:pt x="263" y="548"/>
                    <a:pt x="319" y="547"/>
                    <a:pt x="369" y="529"/>
                  </a:cubicBezTo>
                  <a:cubicBezTo>
                    <a:pt x="701" y="422"/>
                    <a:pt x="701" y="422"/>
                    <a:pt x="701" y="422"/>
                  </a:cubicBezTo>
                  <a:lnTo>
                    <a:pt x="496" y="14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" name="Google Shape;1144;p48">
              <a:extLst>
                <a:ext uri="{FF2B5EF4-FFF2-40B4-BE49-F238E27FC236}">
                  <a16:creationId xmlns:a16="http://schemas.microsoft.com/office/drawing/2014/main" id="{0F3E5B84-EE87-334B-804D-D0992524EAC3}"/>
                </a:ext>
              </a:extLst>
            </p:cNvPr>
            <p:cNvSpPr/>
            <p:nvPr/>
          </p:nvSpPr>
          <p:spPr>
            <a:xfrm>
              <a:off x="7228925" y="4442411"/>
              <a:ext cx="262985" cy="354379"/>
            </a:xfrm>
            <a:custGeom>
              <a:avLst/>
              <a:gdLst/>
              <a:ahLst/>
              <a:cxnLst/>
              <a:rect l="l" t="t" r="r" b="b"/>
              <a:pathLst>
                <a:path w="512" h="691" extrusionOk="0">
                  <a:moveTo>
                    <a:pt x="461" y="409"/>
                  </a:moveTo>
                  <a:cubicBezTo>
                    <a:pt x="493" y="366"/>
                    <a:pt x="512" y="313"/>
                    <a:pt x="512" y="255"/>
                  </a:cubicBezTo>
                  <a:cubicBezTo>
                    <a:pt x="512" y="114"/>
                    <a:pt x="397" y="0"/>
                    <a:pt x="256" y="0"/>
                  </a:cubicBezTo>
                  <a:cubicBezTo>
                    <a:pt x="115" y="0"/>
                    <a:pt x="0" y="114"/>
                    <a:pt x="0" y="255"/>
                  </a:cubicBezTo>
                  <a:cubicBezTo>
                    <a:pt x="0" y="313"/>
                    <a:pt x="19" y="366"/>
                    <a:pt x="51" y="409"/>
                  </a:cubicBezTo>
                  <a:cubicBezTo>
                    <a:pt x="256" y="691"/>
                    <a:pt x="256" y="691"/>
                    <a:pt x="256" y="691"/>
                  </a:cubicBezTo>
                  <a:lnTo>
                    <a:pt x="461" y="409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7" name="TextBox 16">
            <a:extLst>
              <a:ext uri="{FF2B5EF4-FFF2-40B4-BE49-F238E27FC236}">
                <a16:creationId xmlns:a16="http://schemas.microsoft.com/office/drawing/2014/main" id="{474DBDEB-A342-B646-A73B-248E99AC55B3}"/>
              </a:ext>
            </a:extLst>
          </p:cNvPr>
          <p:cNvSpPr txBox="1"/>
          <p:nvPr/>
        </p:nvSpPr>
        <p:spPr>
          <a:xfrm>
            <a:off x="3017225" y="807732"/>
            <a:ext cx="163149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accent6"/>
                </a:solidFill>
                <a:latin typeface="Fira Sans" panose="020B0503050000020004" pitchFamily="34" charset="0"/>
              </a:rPr>
              <a:t>She/her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21CBBB09-5C17-0540-8754-BA31A289BE77}"/>
              </a:ext>
            </a:extLst>
          </p:cNvPr>
          <p:cNvSpPr txBox="1"/>
          <p:nvPr/>
        </p:nvSpPr>
        <p:spPr>
          <a:xfrm>
            <a:off x="1411111" y="2035532"/>
            <a:ext cx="199084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accent2"/>
                </a:solidFill>
                <a:latin typeface="Fira Sans" panose="020B0503050000020004" pitchFamily="34" charset="0"/>
              </a:rPr>
              <a:t>Elementary Ed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8CB91DD1-F640-0D46-8EC3-5CEE026B4B64}"/>
              </a:ext>
            </a:extLst>
          </p:cNvPr>
          <p:cNvSpPr txBox="1"/>
          <p:nvPr/>
        </p:nvSpPr>
        <p:spPr>
          <a:xfrm>
            <a:off x="4511879" y="2050353"/>
            <a:ext cx="139982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accent6"/>
                </a:solidFill>
                <a:latin typeface="Fira Sans" panose="020B0503050000020004" pitchFamily="34" charset="0"/>
              </a:rPr>
              <a:t>Texas</a:t>
            </a:r>
            <a:endParaRPr lang="en-US" sz="2400" dirty="0">
              <a:solidFill>
                <a:schemeClr val="accent6"/>
              </a:solidFill>
              <a:latin typeface="Fira Sans" panose="020B0503050000020004" pitchFamily="34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377AACA7-E627-2C41-94F1-F749FE042034}"/>
              </a:ext>
            </a:extLst>
          </p:cNvPr>
          <p:cNvSpPr txBox="1"/>
          <p:nvPr/>
        </p:nvSpPr>
        <p:spPr>
          <a:xfrm>
            <a:off x="2085634" y="3324446"/>
            <a:ext cx="139982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chemeClr val="accent2"/>
                </a:solidFill>
                <a:latin typeface="Fira Sans" panose="020B0503050000020004" pitchFamily="34" charset="0"/>
              </a:rPr>
              <a:t>Black Feminist Thought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07FBF18E-0689-B741-B562-E3FCEC6DF9CB}"/>
              </a:ext>
            </a:extLst>
          </p:cNvPr>
          <p:cNvSpPr txBox="1"/>
          <p:nvPr/>
        </p:nvSpPr>
        <p:spPr>
          <a:xfrm>
            <a:off x="3841096" y="3433399"/>
            <a:ext cx="176287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accent6"/>
                </a:solidFill>
                <a:latin typeface="Fira Sans" panose="020B0503050000020004" pitchFamily="34" charset="0"/>
              </a:rPr>
              <a:t>Bachelor Nation</a:t>
            </a:r>
          </a:p>
        </p:txBody>
      </p:sp>
      <p:sp>
        <p:nvSpPr>
          <p:cNvPr id="23" name="Google Shape;121;p17">
            <a:extLst>
              <a:ext uri="{FF2B5EF4-FFF2-40B4-BE49-F238E27FC236}">
                <a16:creationId xmlns:a16="http://schemas.microsoft.com/office/drawing/2014/main" id="{84E77BF7-1BB3-AA48-A9E5-83F870B38F30}"/>
              </a:ext>
            </a:extLst>
          </p:cNvPr>
          <p:cNvSpPr txBox="1">
            <a:spLocks/>
          </p:cNvSpPr>
          <p:nvPr/>
        </p:nvSpPr>
        <p:spPr>
          <a:xfrm>
            <a:off x="239791" y="418707"/>
            <a:ext cx="6962100" cy="3963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" sz="3200" b="1" dirty="0">
                <a:solidFill>
                  <a:schemeClr val="accent2"/>
                </a:solidFill>
                <a:latin typeface="Fira Sans" panose="020B0503050000020004" pitchFamily="34" charset="0"/>
              </a:rPr>
              <a:t>Introduction</a:t>
            </a:r>
            <a:endParaRPr lang="en-US" sz="3200" b="1" dirty="0">
              <a:solidFill>
                <a:schemeClr val="accent2"/>
              </a:solidFill>
              <a:latin typeface="Fira Sans" panose="020B05030500000200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294812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8" grpId="0"/>
      <p:bldP spid="19" grpId="0"/>
      <p:bldP spid="20" grpId="0"/>
      <p:bldP spid="2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16"/>
          <p:cNvSpPr txBox="1">
            <a:spLocks noGrp="1"/>
          </p:cNvSpPr>
          <p:nvPr>
            <p:ph type="body" idx="1"/>
          </p:nvPr>
        </p:nvSpPr>
        <p:spPr>
          <a:xfrm>
            <a:off x="1777400" y="2161800"/>
            <a:ext cx="5589300" cy="8199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>
              <a:lnSpc>
                <a:spcPct val="114999"/>
              </a:lnSpc>
              <a:buNone/>
            </a:pPr>
            <a:r>
              <a:rPr lang="en" dirty="0"/>
              <a:t>FOCUS QUESTION: </a:t>
            </a:r>
            <a:endParaRPr lang="en-US" dirty="0"/>
          </a:p>
          <a:p>
            <a:pPr>
              <a:lnSpc>
                <a:spcPct val="114999"/>
              </a:lnSpc>
              <a:buNone/>
            </a:pPr>
            <a:r>
              <a:rPr lang="en" dirty="0"/>
              <a:t>If we as educators are committed to inclusive excellence, how does that manifest in our courses, curriculum and pedagogy? </a:t>
            </a:r>
            <a:endParaRPr lang="en-US"/>
          </a:p>
        </p:txBody>
      </p:sp>
      <p:sp>
        <p:nvSpPr>
          <p:cNvPr id="116" name="Google Shape;116;p16"/>
          <p:cNvSpPr txBox="1">
            <a:spLocks noGrp="1"/>
          </p:cNvSpPr>
          <p:nvPr>
            <p:ph type="sldNum" idx="12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5</a:t>
            </a:fld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17"/>
          <p:cNvSpPr txBox="1">
            <a:spLocks noGrp="1"/>
          </p:cNvSpPr>
          <p:nvPr>
            <p:ph type="title"/>
          </p:nvPr>
        </p:nvSpPr>
        <p:spPr>
          <a:xfrm>
            <a:off x="779100" y="836000"/>
            <a:ext cx="6962100" cy="3963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Grounding</a:t>
            </a:r>
            <a:endParaRPr lang="en-US" dirty="0"/>
          </a:p>
        </p:txBody>
      </p:sp>
      <p:sp>
        <p:nvSpPr>
          <p:cNvPr id="122" name="Google Shape;122;p17"/>
          <p:cNvSpPr txBox="1">
            <a:spLocks noGrp="1"/>
          </p:cNvSpPr>
          <p:nvPr>
            <p:ph type="body" idx="1"/>
          </p:nvPr>
        </p:nvSpPr>
        <p:spPr>
          <a:xfrm>
            <a:off x="779100" y="1492425"/>
            <a:ext cx="7102059" cy="28953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76200" indent="0">
              <a:buNone/>
            </a:pPr>
            <a:r>
              <a:rPr lang="en-US" b="1" dirty="0"/>
              <a:t>GOAL 4: Promote diversity and inclusive excellence</a:t>
            </a:r>
            <a:endParaRPr lang="en-US" dirty="0"/>
          </a:p>
          <a:p>
            <a:pPr lvl="1">
              <a:lnSpc>
                <a:spcPct val="114999"/>
              </a:lnSpc>
            </a:pPr>
            <a:r>
              <a:rPr lang="en-US" sz="1600" dirty="0"/>
              <a:t>Recruit, support, and retain faculty, staff, and students from diverse backgrounds</a:t>
            </a:r>
          </a:p>
          <a:p>
            <a:pPr lvl="1">
              <a:lnSpc>
                <a:spcPct val="114999"/>
              </a:lnSpc>
            </a:pPr>
            <a:r>
              <a:rPr lang="en-US" sz="1600" dirty="0"/>
              <a:t>Enhance diversity and inclusion through impactful leadership, professional service, and engagement</a:t>
            </a:r>
          </a:p>
          <a:p>
            <a:pPr lvl="1">
              <a:lnSpc>
                <a:spcPct val="114999"/>
              </a:lnSpc>
            </a:pPr>
            <a:r>
              <a:rPr lang="en-US" sz="1600" dirty="0"/>
              <a:t>Promote and foster a culture that exemplifies inclusive excellence </a:t>
            </a:r>
          </a:p>
          <a:p>
            <a:pPr lvl="1">
              <a:lnSpc>
                <a:spcPct val="114999"/>
              </a:lnSpc>
              <a:spcBef>
                <a:spcPts val="800"/>
              </a:spcBef>
            </a:pPr>
            <a:r>
              <a:rPr lang="en-US" sz="1600" dirty="0"/>
              <a:t>Develop and enhance curriculum and training focused on diversity and inclusion for the college and broader communities</a:t>
            </a:r>
          </a:p>
          <a:p>
            <a:pPr lvl="0" algn="l">
              <a:lnSpc>
                <a:spcPct val="114999"/>
              </a:lnSpc>
            </a:pPr>
            <a:endParaRPr lang="en" sz="1600" dirty="0"/>
          </a:p>
        </p:txBody>
      </p:sp>
      <p:sp>
        <p:nvSpPr>
          <p:cNvPr id="123" name="Google Shape;123;p17"/>
          <p:cNvSpPr txBox="1">
            <a:spLocks noGrp="1"/>
          </p:cNvSpPr>
          <p:nvPr>
            <p:ph type="sldNum" idx="12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6</a:t>
            </a:fld>
            <a:endParaRPr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38D878FC-8FC1-40CC-864A-78350E98E98B}"/>
              </a:ext>
            </a:extLst>
          </p:cNvPr>
          <p:cNvSpPr/>
          <p:nvPr/>
        </p:nvSpPr>
        <p:spPr>
          <a:xfrm>
            <a:off x="1222310" y="3665764"/>
            <a:ext cx="6653892" cy="728954"/>
          </a:xfrm>
          <a:prstGeom prst="rect">
            <a:avLst/>
          </a:prstGeom>
          <a:noFill/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p20"/>
          <p:cNvSpPr txBox="1">
            <a:spLocks noGrp="1"/>
          </p:cNvSpPr>
          <p:nvPr>
            <p:ph type="title"/>
          </p:nvPr>
        </p:nvSpPr>
        <p:spPr>
          <a:xfrm>
            <a:off x="779100" y="836000"/>
            <a:ext cx="6962100" cy="3963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Grounding</a:t>
            </a:r>
            <a:endParaRPr lang="en-US" dirty="0"/>
          </a:p>
        </p:txBody>
      </p:sp>
      <p:sp>
        <p:nvSpPr>
          <p:cNvPr id="157" name="Google Shape;157;p20"/>
          <p:cNvSpPr txBox="1">
            <a:spLocks noGrp="1"/>
          </p:cNvSpPr>
          <p:nvPr>
            <p:ph type="body" idx="1"/>
          </p:nvPr>
        </p:nvSpPr>
        <p:spPr>
          <a:xfrm>
            <a:off x="779100" y="1492425"/>
            <a:ext cx="2168700" cy="24294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 dirty="0"/>
              <a:t>Curriculum</a:t>
            </a:r>
          </a:p>
          <a:p>
            <a:pPr marL="0" indent="0" algn="ctr">
              <a:spcBef>
                <a:spcPts val="800"/>
              </a:spcBef>
              <a:spcAft>
                <a:spcPts val="800"/>
              </a:spcAft>
              <a:buNone/>
            </a:pPr>
            <a:r>
              <a:rPr lang="en" sz="1100" i="1" dirty="0"/>
              <a:t>What knowledge is worthy? Whose knowledge is worthy?</a:t>
            </a:r>
          </a:p>
          <a:p>
            <a:pPr marL="0" indent="0">
              <a:spcBef>
                <a:spcPts val="800"/>
              </a:spcBef>
              <a:spcAft>
                <a:spcPts val="800"/>
              </a:spcAft>
              <a:buNone/>
            </a:pPr>
            <a:r>
              <a:rPr lang="en" dirty="0"/>
              <a:t>What is being taught?</a:t>
            </a:r>
          </a:p>
          <a:p>
            <a:pPr marL="0" indent="0">
              <a:lnSpc>
                <a:spcPct val="114999"/>
              </a:lnSpc>
              <a:spcBef>
                <a:spcPts val="800"/>
              </a:spcBef>
              <a:spcAft>
                <a:spcPts val="800"/>
              </a:spcAft>
              <a:buNone/>
            </a:pPr>
            <a:r>
              <a:rPr lang="en" dirty="0"/>
              <a:t>Who is being centered?</a:t>
            </a:r>
          </a:p>
          <a:p>
            <a:pPr marL="0" indent="0">
              <a:lnSpc>
                <a:spcPct val="114999"/>
              </a:lnSpc>
              <a:spcBef>
                <a:spcPts val="800"/>
              </a:spcBef>
              <a:spcAft>
                <a:spcPts val="800"/>
              </a:spcAft>
              <a:buNone/>
            </a:pPr>
            <a:endParaRPr lang="en" dirty="0"/>
          </a:p>
        </p:txBody>
      </p:sp>
      <p:sp>
        <p:nvSpPr>
          <p:cNvPr id="158" name="Google Shape;158;p20"/>
          <p:cNvSpPr txBox="1">
            <a:spLocks noGrp="1"/>
          </p:cNvSpPr>
          <p:nvPr>
            <p:ph type="body" idx="2"/>
          </p:nvPr>
        </p:nvSpPr>
        <p:spPr>
          <a:xfrm>
            <a:off x="3175738" y="1492425"/>
            <a:ext cx="2168700" cy="24294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 dirty="0"/>
              <a:t>Pedagogy</a:t>
            </a:r>
          </a:p>
          <a:p>
            <a:pPr marL="0" indent="0">
              <a:spcBef>
                <a:spcPts val="800"/>
              </a:spcBef>
              <a:spcAft>
                <a:spcPts val="800"/>
              </a:spcAft>
              <a:buNone/>
            </a:pPr>
            <a:r>
              <a:rPr lang="en" dirty="0"/>
              <a:t>How are you teaching?</a:t>
            </a:r>
          </a:p>
          <a:p>
            <a:pPr marL="0" indent="0">
              <a:lnSpc>
                <a:spcPct val="114999"/>
              </a:lnSpc>
              <a:spcBef>
                <a:spcPts val="800"/>
              </a:spcBef>
              <a:spcAft>
                <a:spcPts val="800"/>
              </a:spcAft>
              <a:buNone/>
            </a:pPr>
            <a:r>
              <a:rPr lang="en" dirty="0"/>
              <a:t>How are learners positioned in the learning?</a:t>
            </a:r>
          </a:p>
        </p:txBody>
      </p:sp>
      <p:sp>
        <p:nvSpPr>
          <p:cNvPr id="159" name="Google Shape;159;p20"/>
          <p:cNvSpPr txBox="1">
            <a:spLocks noGrp="1"/>
          </p:cNvSpPr>
          <p:nvPr>
            <p:ph type="body" idx="3"/>
          </p:nvPr>
        </p:nvSpPr>
        <p:spPr>
          <a:xfrm>
            <a:off x="5572375" y="1492425"/>
            <a:ext cx="2168700" cy="24294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indent="0">
              <a:buNone/>
            </a:pPr>
            <a:r>
              <a:rPr lang="en" b="1" dirty="0"/>
              <a:t>J. E. D. I.</a:t>
            </a:r>
          </a:p>
          <a:p>
            <a:pPr marL="0" lvl="0" indent="0" algn="l" rtl="0">
              <a:spcBef>
                <a:spcPts val="800"/>
              </a:spcBef>
              <a:spcAft>
                <a:spcPts val="800"/>
              </a:spcAft>
              <a:buNone/>
            </a:pPr>
            <a:endParaRPr dirty="0"/>
          </a:p>
        </p:txBody>
      </p:sp>
      <p:sp>
        <p:nvSpPr>
          <p:cNvPr id="160" name="Google Shape;160;p20"/>
          <p:cNvSpPr txBox="1">
            <a:spLocks noGrp="1"/>
          </p:cNvSpPr>
          <p:nvPr>
            <p:ph type="sldNum" idx="12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7</a:t>
            </a:fld>
            <a:endParaRPr/>
          </a:p>
        </p:txBody>
      </p:sp>
      <p:pic>
        <p:nvPicPr>
          <p:cNvPr id="3" name="Picture 2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50FA9C81-28C3-CF4B-936C-DF31B19354D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87831" y="1298448"/>
            <a:ext cx="2202725" cy="30090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40824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8" grpId="0" uiExpand="1"/>
      <p:bldP spid="159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4"/>
            </a:gs>
            <a:gs pos="100000">
              <a:schemeClr val="accent5"/>
            </a:gs>
          </a:gsLst>
          <a:lin ang="5400700" scaled="0"/>
        </a:gradFill>
        <a:effectLst/>
      </p:bgPr>
    </p:bg>
    <p:spTree>
      <p:nvGrpSpPr>
        <p:cNvPr id="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Google Shape;222;p26"/>
          <p:cNvSpPr txBox="1">
            <a:spLocks noGrp="1"/>
          </p:cNvSpPr>
          <p:nvPr>
            <p:ph type="ctrTitle" idx="4294967295"/>
          </p:nvPr>
        </p:nvSpPr>
        <p:spPr>
          <a:xfrm>
            <a:off x="855300" y="809697"/>
            <a:ext cx="7433400" cy="2950111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algn="ctr"/>
            <a:r>
              <a:rPr lang="en" sz="4800" dirty="0">
                <a:solidFill>
                  <a:schemeClr val="lt1"/>
                </a:solidFill>
              </a:rPr>
              <a:t>What are the underlying assumptions of what you teach?</a:t>
            </a:r>
            <a:endParaRPr lang="en" sz="9600" dirty="0">
              <a:solidFill>
                <a:schemeClr val="lt1"/>
              </a:solidFill>
            </a:endParaRPr>
          </a:p>
        </p:txBody>
      </p:sp>
      <p:sp>
        <p:nvSpPr>
          <p:cNvPr id="224" name="Google Shape;224;p26"/>
          <p:cNvSpPr txBox="1">
            <a:spLocks noGrp="1"/>
          </p:cNvSpPr>
          <p:nvPr>
            <p:ph type="sldNum" idx="12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8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67108012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4"/>
            </a:gs>
            <a:gs pos="100000">
              <a:schemeClr val="accent5"/>
            </a:gs>
          </a:gsLst>
          <a:lin ang="5400700" scaled="0"/>
        </a:gradFill>
        <a:effectLst/>
      </p:bgPr>
    </p:bg>
    <p:spTree>
      <p:nvGrpSpPr>
        <p:cNvPr id="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Google Shape;222;p26"/>
          <p:cNvSpPr txBox="1">
            <a:spLocks noGrp="1"/>
          </p:cNvSpPr>
          <p:nvPr>
            <p:ph type="ctrTitle" idx="4294967295"/>
          </p:nvPr>
        </p:nvSpPr>
        <p:spPr>
          <a:xfrm>
            <a:off x="855300" y="809697"/>
            <a:ext cx="7433400" cy="2950111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algn="ctr"/>
            <a:r>
              <a:rPr lang="en" sz="4800" dirty="0">
                <a:solidFill>
                  <a:schemeClr val="lt1"/>
                </a:solidFill>
              </a:rPr>
              <a:t>What are the underlying assumptions of how you teach?</a:t>
            </a:r>
            <a:endParaRPr lang="en" sz="9600" dirty="0">
              <a:solidFill>
                <a:schemeClr val="lt1"/>
              </a:solidFill>
            </a:endParaRPr>
          </a:p>
        </p:txBody>
      </p:sp>
      <p:sp>
        <p:nvSpPr>
          <p:cNvPr id="224" name="Google Shape;224;p26"/>
          <p:cNvSpPr txBox="1">
            <a:spLocks noGrp="1"/>
          </p:cNvSpPr>
          <p:nvPr>
            <p:ph type="sldNum" idx="12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9</a:t>
            </a:fld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Alonso template">
  <a:themeElements>
    <a:clrScheme name="Custom 347">
      <a:dk1>
        <a:srgbClr val="410433"/>
      </a:dk1>
      <a:lt1>
        <a:srgbClr val="FFFFFF"/>
      </a:lt1>
      <a:dk2>
        <a:srgbClr val="9C9194"/>
      </a:dk2>
      <a:lt2>
        <a:srgbClr val="EBE7E4"/>
      </a:lt2>
      <a:accent1>
        <a:srgbClr val="77063F"/>
      </a:accent1>
      <a:accent2>
        <a:srgbClr val="AC0C5C"/>
      </a:accent2>
      <a:accent3>
        <a:srgbClr val="C7284F"/>
      </a:accent3>
      <a:accent4>
        <a:srgbClr val="FF7154"/>
      </a:accent4>
      <a:accent5>
        <a:srgbClr val="FF963C"/>
      </a:accent5>
      <a:accent6>
        <a:srgbClr val="FAC12B"/>
      </a:accent6>
      <a:hlink>
        <a:srgbClr val="77063F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237</TotalTime>
  <Words>747</Words>
  <Application>Microsoft Macintosh PowerPoint</Application>
  <PresentationFormat>On-screen Show (16:9)</PresentationFormat>
  <Paragraphs>219</Paragraphs>
  <Slides>25</Slides>
  <Notes>25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33" baseType="lpstr">
      <vt:lpstr>Fira Sans;600</vt:lpstr>
      <vt:lpstr>Fira Sans</vt:lpstr>
      <vt:lpstr>Fira Sans SemiBold</vt:lpstr>
      <vt:lpstr>Calibri</vt:lpstr>
      <vt:lpstr>Fira Sans Light</vt:lpstr>
      <vt:lpstr>Arial</vt:lpstr>
      <vt:lpstr>Fira Sans Medium</vt:lpstr>
      <vt:lpstr>Alonso template</vt:lpstr>
      <vt:lpstr>Texts. Assignments. Delivery: Diversifying your Syllabus</vt:lpstr>
      <vt:lpstr>Do you have what you need?</vt:lpstr>
      <vt:lpstr>Hello!</vt:lpstr>
      <vt:lpstr>PowerPoint Presentation</vt:lpstr>
      <vt:lpstr>PowerPoint Presentation</vt:lpstr>
      <vt:lpstr>Grounding</vt:lpstr>
      <vt:lpstr>Grounding</vt:lpstr>
      <vt:lpstr>What are the underlying assumptions of what you teach?</vt:lpstr>
      <vt:lpstr>What are the underlying assumptions of how you teach?</vt:lpstr>
      <vt:lpstr>Curriculum Audit: Syllabi Checklist</vt:lpstr>
      <vt:lpstr>Text Modalities.</vt:lpstr>
      <vt:lpstr>Text Modalities.</vt:lpstr>
      <vt:lpstr>Authors</vt:lpstr>
      <vt:lpstr>Authors</vt:lpstr>
      <vt:lpstr>Assignments.</vt:lpstr>
      <vt:lpstr>Assignments.</vt:lpstr>
      <vt:lpstr>Instructional Delivery. </vt:lpstr>
      <vt:lpstr>Instructional Delivery. </vt:lpstr>
      <vt:lpstr>Instructional Delivery. </vt:lpstr>
      <vt:lpstr>Instructional Delivery. </vt:lpstr>
      <vt:lpstr>Instructional Delivery. </vt:lpstr>
      <vt:lpstr>Instructional Delivery. </vt:lpstr>
      <vt:lpstr>Instructional Delivery.</vt:lpstr>
      <vt:lpstr>Next Steps</vt:lpstr>
      <vt:lpstr>Thanks!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Tex</dc:title>
  <cp:lastModifiedBy>Martina McGhee</cp:lastModifiedBy>
  <cp:revision>312</cp:revision>
  <dcterms:modified xsi:type="dcterms:W3CDTF">2022-03-10T20:16:40Z</dcterms:modified>
</cp:coreProperties>
</file>